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60" r:id="rId5"/>
    <p:sldId id="264" r:id="rId6"/>
    <p:sldId id="266" r:id="rId7"/>
    <p:sldId id="276" r:id="rId8"/>
    <p:sldId id="265" r:id="rId9"/>
    <p:sldId id="274" r:id="rId10"/>
    <p:sldId id="273" r:id="rId11"/>
    <p:sldId id="267" r:id="rId12"/>
    <p:sldId id="271" r:id="rId13"/>
    <p:sldId id="270" r:id="rId14"/>
    <p:sldId id="268" r:id="rId15"/>
    <p:sldId id="258" r:id="rId16"/>
    <p:sldId id="259" r:id="rId17"/>
    <p:sldId id="269" r:id="rId18"/>
    <p:sldId id="261" r:id="rId19"/>
    <p:sldId id="262" r:id="rId20"/>
    <p:sldId id="277" r:id="rId21"/>
    <p:sldId id="278" r:id="rId22"/>
    <p:sldId id="263" r:id="rId23"/>
    <p:sldId id="272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4368484D-9659-499F-ACD6-34584943C3AF}">
          <p14:sldIdLst>
            <p14:sldId id="260"/>
            <p14:sldId id="264"/>
            <p14:sldId id="266"/>
            <p14:sldId id="276"/>
            <p14:sldId id="265"/>
            <p14:sldId id="274"/>
            <p14:sldId id="273"/>
            <p14:sldId id="267"/>
            <p14:sldId id="271"/>
            <p14:sldId id="270"/>
            <p14:sldId id="268"/>
            <p14:sldId id="258"/>
            <p14:sldId id="259"/>
            <p14:sldId id="269"/>
            <p14:sldId id="261"/>
            <p14:sldId id="262"/>
            <p14:sldId id="277"/>
            <p14:sldId id="278"/>
            <p14:sldId id="263"/>
            <p14:sldId id="272"/>
          </p14:sldIdLst>
        </p14:section>
        <p14:section name="secutrity" id="{2301C089-4F87-422F-A4A7-525952B36E34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122"/>
    <a:srgbClr val="FFFDF3"/>
    <a:srgbClr val="EEEFDF"/>
    <a:srgbClr val="EDF7FA"/>
    <a:srgbClr val="1C3A5E"/>
    <a:srgbClr val="54617F"/>
    <a:srgbClr val="FCFCFF"/>
    <a:srgbClr val="D5EE9D"/>
    <a:srgbClr val="FFC669"/>
    <a:srgbClr val="601D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4D4501-6190-441E-A37C-1745CE1A26B4}" v="19" dt="2025-08-19T08:34:07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4660"/>
  </p:normalViewPr>
  <p:slideViewPr>
    <p:cSldViewPr snapToGrid="0" showGuides="1">
      <p:cViewPr varScale="1">
        <p:scale>
          <a:sx n="147" d="100"/>
          <a:sy n="147" d="100"/>
        </p:scale>
        <p:origin x="112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eda, R.E. (Renske)" userId="af2acb61-e739-4bdf-8c2e-d6f803fd300b" providerId="ADAL" clId="{43B89354-382E-475C-8F87-5FF6F835B208}"/>
    <pc:docChg chg="undo custSel addSld delSld modSld addSection modSection">
      <pc:chgData name="Weeda, R.E. (Renske)" userId="af2acb61-e739-4bdf-8c2e-d6f803fd300b" providerId="ADAL" clId="{43B89354-382E-475C-8F87-5FF6F835B208}" dt="2025-08-08T14:56:04.674" v="1718"/>
      <pc:docMkLst>
        <pc:docMk/>
      </pc:docMkLst>
      <pc:sldChg chg="del">
        <pc:chgData name="Weeda, R.E. (Renske)" userId="af2acb61-e739-4bdf-8c2e-d6f803fd300b" providerId="ADAL" clId="{43B89354-382E-475C-8F87-5FF6F835B208}" dt="2025-08-03T06:20:25.677" v="872" actId="47"/>
        <pc:sldMkLst>
          <pc:docMk/>
          <pc:sldMk cId="738882028" sldId="256"/>
        </pc:sldMkLst>
      </pc:sldChg>
      <pc:sldChg chg="del">
        <pc:chgData name="Weeda, R.E. (Renske)" userId="af2acb61-e739-4bdf-8c2e-d6f803fd300b" providerId="ADAL" clId="{43B89354-382E-475C-8F87-5FF6F835B208}" dt="2025-08-03T06:20:33.831" v="873" actId="47"/>
        <pc:sldMkLst>
          <pc:docMk/>
          <pc:sldMk cId="35739008" sldId="257"/>
        </pc:sldMkLst>
      </pc:sldChg>
      <pc:sldChg chg="modSp mod">
        <pc:chgData name="Weeda, R.E. (Renske)" userId="af2acb61-e739-4bdf-8c2e-d6f803fd300b" providerId="ADAL" clId="{43B89354-382E-475C-8F87-5FF6F835B208}" dt="2025-08-02T13:00:11.672" v="869" actId="6549"/>
        <pc:sldMkLst>
          <pc:docMk/>
          <pc:sldMk cId="1959219861" sldId="258"/>
        </pc:sldMkLst>
        <pc:spChg chg="mod">
          <ac:chgData name="Weeda, R.E. (Renske)" userId="af2acb61-e739-4bdf-8c2e-d6f803fd300b" providerId="ADAL" clId="{43B89354-382E-475C-8F87-5FF6F835B208}" dt="2025-08-02T13:00:11.672" v="869" actId="6549"/>
          <ac:spMkLst>
            <pc:docMk/>
            <pc:sldMk cId="1959219861" sldId="258"/>
            <ac:spMk id="6" creationId="{B58C6BE5-1B26-5818-15E0-50D4C3DABC92}"/>
          </ac:spMkLst>
        </pc:spChg>
      </pc:sldChg>
      <pc:sldChg chg="modSp mod">
        <pc:chgData name="Weeda, R.E. (Renske)" userId="af2acb61-e739-4bdf-8c2e-d6f803fd300b" providerId="ADAL" clId="{43B89354-382E-475C-8F87-5FF6F835B208}" dt="2025-08-02T13:00:47.801" v="871" actId="20577"/>
        <pc:sldMkLst>
          <pc:docMk/>
          <pc:sldMk cId="277326681" sldId="259"/>
        </pc:sldMkLst>
        <pc:spChg chg="mod">
          <ac:chgData name="Weeda, R.E. (Renske)" userId="af2acb61-e739-4bdf-8c2e-d6f803fd300b" providerId="ADAL" clId="{43B89354-382E-475C-8F87-5FF6F835B208}" dt="2025-08-02T13:00:47.801" v="871" actId="20577"/>
          <ac:spMkLst>
            <pc:docMk/>
            <pc:sldMk cId="277326681" sldId="259"/>
            <ac:spMk id="6" creationId="{00A5FDED-F73D-A3B7-3B54-34E6C34525F2}"/>
          </ac:spMkLst>
        </pc:spChg>
      </pc:sldChg>
      <pc:sldChg chg="addSp delSp modSp add mod">
        <pc:chgData name="Weeda, R.E. (Renske)" userId="af2acb61-e739-4bdf-8c2e-d6f803fd300b" providerId="ADAL" clId="{43B89354-382E-475C-8F87-5FF6F835B208}" dt="2025-08-01T08:25:13.734" v="296" actId="1038"/>
        <pc:sldMkLst>
          <pc:docMk/>
          <pc:sldMk cId="1274812761" sldId="264"/>
        </pc:sldMkLst>
        <pc:spChg chg="add mod">
          <ac:chgData name="Weeda, R.E. (Renske)" userId="af2acb61-e739-4bdf-8c2e-d6f803fd300b" providerId="ADAL" clId="{43B89354-382E-475C-8F87-5FF6F835B208}" dt="2025-08-01T08:22:18.639" v="215" actId="1037"/>
          <ac:spMkLst>
            <pc:docMk/>
            <pc:sldMk cId="1274812761" sldId="264"/>
            <ac:spMk id="11" creationId="{9628D995-ACB7-DF82-A140-2FFDE4DA6CDC}"/>
          </ac:spMkLst>
        </pc:spChg>
        <pc:spChg chg="add mod">
          <ac:chgData name="Weeda, R.E. (Renske)" userId="af2acb61-e739-4bdf-8c2e-d6f803fd300b" providerId="ADAL" clId="{43B89354-382E-475C-8F87-5FF6F835B208}" dt="2025-08-01T08:22:18.639" v="215" actId="1037"/>
          <ac:spMkLst>
            <pc:docMk/>
            <pc:sldMk cId="1274812761" sldId="264"/>
            <ac:spMk id="12" creationId="{774F7CBB-2D5C-ECBF-4AD5-B043E0C4D5BE}"/>
          </ac:spMkLst>
        </pc:spChg>
        <pc:spChg chg="add mod">
          <ac:chgData name="Weeda, R.E. (Renske)" userId="af2acb61-e739-4bdf-8c2e-d6f803fd300b" providerId="ADAL" clId="{43B89354-382E-475C-8F87-5FF6F835B208}" dt="2025-08-01T08:22:18.639" v="215" actId="1037"/>
          <ac:spMkLst>
            <pc:docMk/>
            <pc:sldMk cId="1274812761" sldId="264"/>
            <ac:spMk id="13" creationId="{C3B94ECA-5E08-F7F7-5A11-7FB76BB06469}"/>
          </ac:spMkLst>
        </pc:spChg>
        <pc:spChg chg="add mod">
          <ac:chgData name="Weeda, R.E. (Renske)" userId="af2acb61-e739-4bdf-8c2e-d6f803fd300b" providerId="ADAL" clId="{43B89354-382E-475C-8F87-5FF6F835B208}" dt="2025-08-01T08:24:18.608" v="222" actId="1035"/>
          <ac:spMkLst>
            <pc:docMk/>
            <pc:sldMk cId="1274812761" sldId="264"/>
            <ac:spMk id="20" creationId="{178ECDF2-4B31-1E51-CFE4-4AF019AECED6}"/>
          </ac:spMkLst>
        </pc:spChg>
        <pc:spChg chg="add mod">
          <ac:chgData name="Weeda, R.E. (Renske)" userId="af2acb61-e739-4bdf-8c2e-d6f803fd300b" providerId="ADAL" clId="{43B89354-382E-475C-8F87-5FF6F835B208}" dt="2025-08-01T08:22:18.639" v="215" actId="1037"/>
          <ac:spMkLst>
            <pc:docMk/>
            <pc:sldMk cId="1274812761" sldId="264"/>
            <ac:spMk id="21" creationId="{AB6282AC-336D-C07A-320F-0DC67C0AB503}"/>
          </ac:spMkLst>
        </pc:spChg>
        <pc:picChg chg="add mod">
          <ac:chgData name="Weeda, R.E. (Renske)" userId="af2acb61-e739-4bdf-8c2e-d6f803fd300b" providerId="ADAL" clId="{43B89354-382E-475C-8F87-5FF6F835B208}" dt="2025-08-01T08:22:18.639" v="215" actId="1037"/>
          <ac:picMkLst>
            <pc:docMk/>
            <pc:sldMk cId="1274812761" sldId="264"/>
            <ac:picMk id="22" creationId="{207B15FC-03F3-B6C9-F0B0-8304F9298C00}"/>
          </ac:picMkLst>
        </pc:picChg>
        <pc:cxnChg chg="add mod">
          <ac:chgData name="Weeda, R.E. (Renske)" userId="af2acb61-e739-4bdf-8c2e-d6f803fd300b" providerId="ADAL" clId="{43B89354-382E-475C-8F87-5FF6F835B208}" dt="2025-08-01T08:22:18.639" v="215" actId="1037"/>
          <ac:cxnSpMkLst>
            <pc:docMk/>
            <pc:sldMk cId="1274812761" sldId="264"/>
            <ac:cxnSpMk id="14" creationId="{1B537A5D-277D-CBE0-726C-A61612AA47F1}"/>
          </ac:cxnSpMkLst>
        </pc:cxnChg>
        <pc:cxnChg chg="add mod">
          <ac:chgData name="Weeda, R.E. (Renske)" userId="af2acb61-e739-4bdf-8c2e-d6f803fd300b" providerId="ADAL" clId="{43B89354-382E-475C-8F87-5FF6F835B208}" dt="2025-08-01T08:22:18.639" v="215" actId="1037"/>
          <ac:cxnSpMkLst>
            <pc:docMk/>
            <pc:sldMk cId="1274812761" sldId="264"/>
            <ac:cxnSpMk id="18" creationId="{9C6CCFA7-7C47-9EAE-0E18-3DDC614EFDB9}"/>
          </ac:cxnSpMkLst>
        </pc:cxnChg>
        <pc:cxnChg chg="add mod">
          <ac:chgData name="Weeda, R.E. (Renske)" userId="af2acb61-e739-4bdf-8c2e-d6f803fd300b" providerId="ADAL" clId="{43B89354-382E-475C-8F87-5FF6F835B208}" dt="2025-08-01T08:22:18.639" v="215" actId="1037"/>
          <ac:cxnSpMkLst>
            <pc:docMk/>
            <pc:sldMk cId="1274812761" sldId="264"/>
            <ac:cxnSpMk id="23" creationId="{6691775C-E2D9-63C1-DAC0-520A9C3AA2D7}"/>
          </ac:cxnSpMkLst>
        </pc:cxnChg>
        <pc:cxnChg chg="add mod">
          <ac:chgData name="Weeda, R.E. (Renske)" userId="af2acb61-e739-4bdf-8c2e-d6f803fd300b" providerId="ADAL" clId="{43B89354-382E-475C-8F87-5FF6F835B208}" dt="2025-08-01T08:22:18.639" v="215" actId="1037"/>
          <ac:cxnSpMkLst>
            <pc:docMk/>
            <pc:sldMk cId="1274812761" sldId="264"/>
            <ac:cxnSpMk id="25" creationId="{0AA7E950-0141-BF19-78BA-52EEDB0809ED}"/>
          </ac:cxnSpMkLst>
        </pc:cxnChg>
        <pc:cxnChg chg="add mod">
          <ac:chgData name="Weeda, R.E. (Renske)" userId="af2acb61-e739-4bdf-8c2e-d6f803fd300b" providerId="ADAL" clId="{43B89354-382E-475C-8F87-5FF6F835B208}" dt="2025-08-01T08:25:13.734" v="296" actId="1038"/>
          <ac:cxnSpMkLst>
            <pc:docMk/>
            <pc:sldMk cId="1274812761" sldId="264"/>
            <ac:cxnSpMk id="27" creationId="{FA6C2ADC-6C72-320E-0BE9-122E134DEC3D}"/>
          </ac:cxnSpMkLst>
        </pc:cxnChg>
        <pc:cxnChg chg="add mod">
          <ac:chgData name="Weeda, R.E. (Renske)" userId="af2acb61-e739-4bdf-8c2e-d6f803fd300b" providerId="ADAL" clId="{43B89354-382E-475C-8F87-5FF6F835B208}" dt="2025-08-01T08:25:06.298" v="294" actId="1035"/>
          <ac:cxnSpMkLst>
            <pc:docMk/>
            <pc:sldMk cId="1274812761" sldId="264"/>
            <ac:cxnSpMk id="29" creationId="{E4551707-96CE-D2BF-24FF-5EB74AE2DB71}"/>
          </ac:cxnSpMkLst>
        </pc:cxnChg>
      </pc:sldChg>
      <pc:sldChg chg="addSp delSp modSp add mod">
        <pc:chgData name="Weeda, R.E. (Renske)" userId="af2acb61-e739-4bdf-8c2e-d6f803fd300b" providerId="ADAL" clId="{43B89354-382E-475C-8F87-5FF6F835B208}" dt="2025-08-05T11:04:10.820" v="1713" actId="1076"/>
        <pc:sldMkLst>
          <pc:docMk/>
          <pc:sldMk cId="3142898458" sldId="265"/>
        </pc:sldMkLst>
        <pc:picChg chg="add mod">
          <ac:chgData name="Weeda, R.E. (Renske)" userId="af2acb61-e739-4bdf-8c2e-d6f803fd300b" providerId="ADAL" clId="{43B89354-382E-475C-8F87-5FF6F835B208}" dt="2025-08-05T11:04:07.298" v="1712" actId="1076"/>
          <ac:picMkLst>
            <pc:docMk/>
            <pc:sldMk cId="3142898458" sldId="265"/>
            <ac:picMk id="2054" creationId="{A580667F-A3FC-BC8B-59C7-08A9317CB4F6}"/>
          </ac:picMkLst>
        </pc:picChg>
        <pc:picChg chg="add mod">
          <ac:chgData name="Weeda, R.E. (Renske)" userId="af2acb61-e739-4bdf-8c2e-d6f803fd300b" providerId="ADAL" clId="{43B89354-382E-475C-8F87-5FF6F835B208}" dt="2025-08-05T11:04:10.820" v="1713" actId="1076"/>
          <ac:picMkLst>
            <pc:docMk/>
            <pc:sldMk cId="3142898458" sldId="265"/>
            <ac:picMk id="2058" creationId="{45F20CA3-049E-1A61-BBB2-5413A1E949C8}"/>
          </ac:picMkLst>
        </pc:picChg>
        <pc:picChg chg="add mod">
          <ac:chgData name="Weeda, R.E. (Renske)" userId="af2acb61-e739-4bdf-8c2e-d6f803fd300b" providerId="ADAL" clId="{43B89354-382E-475C-8F87-5FF6F835B208}" dt="2025-08-05T11:04:02.952" v="1710" actId="1076"/>
          <ac:picMkLst>
            <pc:docMk/>
            <pc:sldMk cId="3142898458" sldId="265"/>
            <ac:picMk id="2062" creationId="{6B7B013F-64AC-C90C-9809-7EE1511D57B0}"/>
          </ac:picMkLst>
        </pc:picChg>
        <pc:picChg chg="add mod">
          <ac:chgData name="Weeda, R.E. (Renske)" userId="af2acb61-e739-4bdf-8c2e-d6f803fd300b" providerId="ADAL" clId="{43B89354-382E-475C-8F87-5FF6F835B208}" dt="2025-08-05T11:04:04.410" v="1711" actId="1076"/>
          <ac:picMkLst>
            <pc:docMk/>
            <pc:sldMk cId="3142898458" sldId="265"/>
            <ac:picMk id="2068" creationId="{7F66A1B2-2B15-7977-A399-BE82AA35E8B4}"/>
          </ac:picMkLst>
        </pc:picChg>
        <pc:picChg chg="add mod">
          <ac:chgData name="Weeda, R.E. (Renske)" userId="af2acb61-e739-4bdf-8c2e-d6f803fd300b" providerId="ADAL" clId="{43B89354-382E-475C-8F87-5FF6F835B208}" dt="2025-08-05T11:04:00.386" v="1709" actId="1076"/>
          <ac:picMkLst>
            <pc:docMk/>
            <pc:sldMk cId="3142898458" sldId="265"/>
            <ac:picMk id="2070" creationId="{2354800B-E4D0-07BF-E291-FE3465534B72}"/>
          </ac:picMkLst>
        </pc:picChg>
      </pc:sldChg>
      <pc:sldChg chg="addSp delSp modSp add mod">
        <pc:chgData name="Weeda, R.E. (Renske)" userId="af2acb61-e739-4bdf-8c2e-d6f803fd300b" providerId="ADAL" clId="{43B89354-382E-475C-8F87-5FF6F835B208}" dt="2025-08-01T10:19:22.638" v="763" actId="20577"/>
        <pc:sldMkLst>
          <pc:docMk/>
          <pc:sldMk cId="2138178134" sldId="266"/>
        </pc:sldMkLst>
        <pc:spChg chg="add mod ord">
          <ac:chgData name="Weeda, R.E. (Renske)" userId="af2acb61-e739-4bdf-8c2e-d6f803fd300b" providerId="ADAL" clId="{43B89354-382E-475C-8F87-5FF6F835B208}" dt="2025-08-01T10:19:22.638" v="763" actId="20577"/>
          <ac:spMkLst>
            <pc:docMk/>
            <pc:sldMk cId="2138178134" sldId="266"/>
            <ac:spMk id="2" creationId="{583E2842-FC06-D4AB-4DF2-005F6C0F5CBD}"/>
          </ac:spMkLst>
        </pc:spChg>
        <pc:spChg chg="add mod ord">
          <ac:chgData name="Weeda, R.E. (Renske)" userId="af2acb61-e739-4bdf-8c2e-d6f803fd300b" providerId="ADAL" clId="{43B89354-382E-475C-8F87-5FF6F835B208}" dt="2025-08-01T09:59:02.098" v="712" actId="14100"/>
          <ac:spMkLst>
            <pc:docMk/>
            <pc:sldMk cId="2138178134" sldId="266"/>
            <ac:spMk id="5" creationId="{A6BE60F6-9EE0-D90E-67A7-15089D5C65F1}"/>
          </ac:spMkLst>
        </pc:spChg>
        <pc:spChg chg="add mod ord">
          <ac:chgData name="Weeda, R.E. (Renske)" userId="af2acb61-e739-4bdf-8c2e-d6f803fd300b" providerId="ADAL" clId="{43B89354-382E-475C-8F87-5FF6F835B208}" dt="2025-08-01T09:59:20.445" v="716" actId="1076"/>
          <ac:spMkLst>
            <pc:docMk/>
            <pc:sldMk cId="2138178134" sldId="266"/>
            <ac:spMk id="6" creationId="{CF69175C-6568-B293-497E-C758D7685910}"/>
          </ac:spMkLst>
        </pc:spChg>
        <pc:spChg chg="add mod ord">
          <ac:chgData name="Weeda, R.E. (Renske)" userId="af2acb61-e739-4bdf-8c2e-d6f803fd300b" providerId="ADAL" clId="{43B89354-382E-475C-8F87-5FF6F835B208}" dt="2025-08-01T09:59:37.933" v="720" actId="14100"/>
          <ac:spMkLst>
            <pc:docMk/>
            <pc:sldMk cId="2138178134" sldId="266"/>
            <ac:spMk id="7" creationId="{9D3FE976-EE28-CC97-D79B-C393A1D72A44}"/>
          </ac:spMkLst>
        </pc:spChg>
        <pc:spChg chg="mod">
          <ac:chgData name="Weeda, R.E. (Renske)" userId="af2acb61-e739-4bdf-8c2e-d6f803fd300b" providerId="ADAL" clId="{43B89354-382E-475C-8F87-5FF6F835B208}" dt="2025-08-01T09:57:57.029" v="701" actId="1038"/>
          <ac:spMkLst>
            <pc:docMk/>
            <pc:sldMk cId="2138178134" sldId="266"/>
            <ac:spMk id="11" creationId="{05241366-3CB8-CDC5-1D20-4469612AA1F1}"/>
          </ac:spMkLst>
        </pc:spChg>
        <pc:spChg chg="mod">
          <ac:chgData name="Weeda, R.E. (Renske)" userId="af2acb61-e739-4bdf-8c2e-d6f803fd300b" providerId="ADAL" clId="{43B89354-382E-475C-8F87-5FF6F835B208}" dt="2025-08-01T09:57:57.029" v="701" actId="1038"/>
          <ac:spMkLst>
            <pc:docMk/>
            <pc:sldMk cId="2138178134" sldId="266"/>
            <ac:spMk id="12" creationId="{9CFD557A-45BC-099A-C24A-1EB0D80190AC}"/>
          </ac:spMkLst>
        </pc:spChg>
        <pc:spChg chg="mod">
          <ac:chgData name="Weeda, R.E. (Renske)" userId="af2acb61-e739-4bdf-8c2e-d6f803fd300b" providerId="ADAL" clId="{43B89354-382E-475C-8F87-5FF6F835B208}" dt="2025-08-01T09:57:57.029" v="701" actId="1038"/>
          <ac:spMkLst>
            <pc:docMk/>
            <pc:sldMk cId="2138178134" sldId="266"/>
            <ac:spMk id="13" creationId="{374AA05F-82FD-5474-F7B7-22E65C9AF42C}"/>
          </ac:spMkLst>
        </pc:spChg>
        <pc:picChg chg="add mod">
          <ac:chgData name="Weeda, R.E. (Renske)" userId="af2acb61-e739-4bdf-8c2e-d6f803fd300b" providerId="ADAL" clId="{43B89354-382E-475C-8F87-5FF6F835B208}" dt="2025-08-01T10:00:15.843" v="741" actId="1038"/>
          <ac:picMkLst>
            <pc:docMk/>
            <pc:sldMk cId="2138178134" sldId="266"/>
            <ac:picMk id="24" creationId="{51002D38-FD74-60CF-EA26-9482E431129B}"/>
          </ac:picMkLst>
        </pc:picChg>
      </pc:sldChg>
      <pc:sldChg chg="addSp delSp modSp new mod">
        <pc:chgData name="Weeda, R.E. (Renske)" userId="af2acb61-e739-4bdf-8c2e-d6f803fd300b" providerId="ADAL" clId="{43B89354-382E-475C-8F87-5FF6F835B208}" dt="2025-08-03T06:33:02.565" v="1269" actId="14100"/>
        <pc:sldMkLst>
          <pc:docMk/>
          <pc:sldMk cId="2961874458" sldId="267"/>
        </pc:sldMkLst>
        <pc:spChg chg="add mod">
          <ac:chgData name="Weeda, R.E. (Renske)" userId="af2acb61-e739-4bdf-8c2e-d6f803fd300b" providerId="ADAL" clId="{43B89354-382E-475C-8F87-5FF6F835B208}" dt="2025-08-03T06:25:30.116" v="897" actId="14100"/>
          <ac:spMkLst>
            <pc:docMk/>
            <pc:sldMk cId="2961874458" sldId="267"/>
            <ac:spMk id="6" creationId="{EE1A5DEC-3F28-9103-C434-20F415D6B733}"/>
          </ac:spMkLst>
        </pc:spChg>
        <pc:spChg chg="add mod">
          <ac:chgData name="Weeda, R.E. (Renske)" userId="af2acb61-e739-4bdf-8c2e-d6f803fd300b" providerId="ADAL" clId="{43B89354-382E-475C-8F87-5FF6F835B208}" dt="2025-08-03T06:28:30.409" v="963" actId="14100"/>
          <ac:spMkLst>
            <pc:docMk/>
            <pc:sldMk cId="2961874458" sldId="267"/>
            <ac:spMk id="7" creationId="{39E2B937-1AC6-ABDE-95A1-BE14382CD815}"/>
          </ac:spMkLst>
        </pc:spChg>
        <pc:spChg chg="add mod">
          <ac:chgData name="Weeda, R.E. (Renske)" userId="af2acb61-e739-4bdf-8c2e-d6f803fd300b" providerId="ADAL" clId="{43B89354-382E-475C-8F87-5FF6F835B208}" dt="2025-08-03T06:32:03.797" v="1189" actId="1035"/>
          <ac:spMkLst>
            <pc:docMk/>
            <pc:sldMk cId="2961874458" sldId="267"/>
            <ac:spMk id="25" creationId="{333F5A34-C8E1-2DDC-F9AD-A10700A41A67}"/>
          </ac:spMkLst>
        </pc:spChg>
        <pc:spChg chg="add mod">
          <ac:chgData name="Weeda, R.E. (Renske)" userId="af2acb61-e739-4bdf-8c2e-d6f803fd300b" providerId="ADAL" clId="{43B89354-382E-475C-8F87-5FF6F835B208}" dt="2025-08-03T06:32:45.883" v="1265" actId="1036"/>
          <ac:spMkLst>
            <pc:docMk/>
            <pc:sldMk cId="2961874458" sldId="267"/>
            <ac:spMk id="26" creationId="{7B7535CA-0A91-C06E-8CE8-2AD59C66D3B0}"/>
          </ac:spMkLst>
        </pc:spChg>
        <pc:spChg chg="add mod">
          <ac:chgData name="Weeda, R.E. (Renske)" userId="af2acb61-e739-4bdf-8c2e-d6f803fd300b" providerId="ADAL" clId="{43B89354-382E-475C-8F87-5FF6F835B208}" dt="2025-08-03T06:33:02.565" v="1269" actId="14100"/>
          <ac:spMkLst>
            <pc:docMk/>
            <pc:sldMk cId="2961874458" sldId="267"/>
            <ac:spMk id="27" creationId="{1458D21D-D42F-D69A-FBE2-E8DA6D03486F}"/>
          </ac:spMkLst>
        </pc:spChg>
        <pc:picChg chg="add mod">
          <ac:chgData name="Weeda, R.E. (Renske)" userId="af2acb61-e739-4bdf-8c2e-d6f803fd300b" providerId="ADAL" clId="{43B89354-382E-475C-8F87-5FF6F835B208}" dt="2025-08-03T06:32:27.947" v="1205" actId="1076"/>
          <ac:picMkLst>
            <pc:docMk/>
            <pc:sldMk cId="2961874458" sldId="267"/>
            <ac:picMk id="5" creationId="{7B78B6D0-B277-DCD2-4ED3-1E01F7F8294C}"/>
          </ac:picMkLst>
        </pc:picChg>
        <pc:picChg chg="add mod">
          <ac:chgData name="Weeda, R.E. (Renske)" userId="af2acb61-e739-4bdf-8c2e-d6f803fd300b" providerId="ADAL" clId="{43B89354-382E-475C-8F87-5FF6F835B208}" dt="2025-08-03T06:25:53.818" v="903" actId="1076"/>
          <ac:picMkLst>
            <pc:docMk/>
            <pc:sldMk cId="2961874458" sldId="267"/>
            <ac:picMk id="9" creationId="{9BD348BC-9C64-BD03-C1C3-DF9660D1BE44}"/>
          </ac:picMkLst>
        </pc:picChg>
        <pc:picChg chg="add mod">
          <ac:chgData name="Weeda, R.E. (Renske)" userId="af2acb61-e739-4bdf-8c2e-d6f803fd300b" providerId="ADAL" clId="{43B89354-382E-475C-8F87-5FF6F835B208}" dt="2025-08-03T06:29:47.990" v="1015" actId="1037"/>
          <ac:picMkLst>
            <pc:docMk/>
            <pc:sldMk cId="2961874458" sldId="267"/>
            <ac:picMk id="20" creationId="{E7419AFA-04E6-280E-AC3F-ECEF7B344D78}"/>
          </ac:picMkLst>
        </pc:picChg>
        <pc:picChg chg="add mod">
          <ac:chgData name="Weeda, R.E. (Renske)" userId="af2acb61-e739-4bdf-8c2e-d6f803fd300b" providerId="ADAL" clId="{43B89354-382E-475C-8F87-5FF6F835B208}" dt="2025-08-03T06:29:39.255" v="1012" actId="1037"/>
          <ac:picMkLst>
            <pc:docMk/>
            <pc:sldMk cId="2961874458" sldId="267"/>
            <ac:picMk id="21" creationId="{2E923D91-09E5-226C-3BBA-2D2BF6530953}"/>
          </ac:picMkLst>
        </pc:picChg>
        <pc:picChg chg="add mod">
          <ac:chgData name="Weeda, R.E. (Renske)" userId="af2acb61-e739-4bdf-8c2e-d6f803fd300b" providerId="ADAL" clId="{43B89354-382E-475C-8F87-5FF6F835B208}" dt="2025-08-03T06:32:12.591" v="1200" actId="1038"/>
          <ac:picMkLst>
            <pc:docMk/>
            <pc:sldMk cId="2961874458" sldId="267"/>
            <ac:picMk id="23" creationId="{676E52F0-A975-1B8B-290F-B1E4665CA663}"/>
          </ac:picMkLst>
        </pc:picChg>
        <pc:picChg chg="add mod">
          <ac:chgData name="Weeda, R.E. (Renske)" userId="af2acb61-e739-4bdf-8c2e-d6f803fd300b" providerId="ADAL" clId="{43B89354-382E-475C-8F87-5FF6F835B208}" dt="2025-08-03T06:32:09.160" v="1195" actId="1037"/>
          <ac:picMkLst>
            <pc:docMk/>
            <pc:sldMk cId="2961874458" sldId="267"/>
            <ac:picMk id="24" creationId="{FBE2B986-4270-1AFE-1522-92E192B5CA00}"/>
          </ac:picMkLst>
        </pc:picChg>
      </pc:sldChg>
      <pc:sldChg chg="addSp new">
        <pc:chgData name="Weeda, R.E. (Renske)" userId="af2acb61-e739-4bdf-8c2e-d6f803fd300b" providerId="ADAL" clId="{43B89354-382E-475C-8F87-5FF6F835B208}" dt="2025-08-01T12:43:31.390" v="766"/>
        <pc:sldMkLst>
          <pc:docMk/>
          <pc:sldMk cId="3556647633" sldId="268"/>
        </pc:sldMkLst>
        <pc:picChg chg="add">
          <ac:chgData name="Weeda, R.E. (Renske)" userId="af2acb61-e739-4bdf-8c2e-d6f803fd300b" providerId="ADAL" clId="{43B89354-382E-475C-8F87-5FF6F835B208}" dt="2025-08-01T12:43:31.390" v="766"/>
          <ac:picMkLst>
            <pc:docMk/>
            <pc:sldMk cId="3556647633" sldId="268"/>
            <ac:picMk id="1026" creationId="{467F1DA1-6415-2377-1FE4-CDB396285DEB}"/>
          </ac:picMkLst>
        </pc:picChg>
      </pc:sldChg>
      <pc:sldChg chg="addSp delSp modSp add mod">
        <pc:chgData name="Weeda, R.E. (Renske)" userId="af2acb61-e739-4bdf-8c2e-d6f803fd300b" providerId="ADAL" clId="{43B89354-382E-475C-8F87-5FF6F835B208}" dt="2025-08-02T12:50:03.919" v="848" actId="1076"/>
        <pc:sldMkLst>
          <pc:docMk/>
          <pc:sldMk cId="138969359" sldId="269"/>
        </pc:sldMkLst>
        <pc:spChg chg="mod">
          <ac:chgData name="Weeda, R.E. (Renske)" userId="af2acb61-e739-4bdf-8c2e-d6f803fd300b" providerId="ADAL" clId="{43B89354-382E-475C-8F87-5FF6F835B208}" dt="2025-08-02T12:50:03.919" v="848" actId="1076"/>
          <ac:spMkLst>
            <pc:docMk/>
            <pc:sldMk cId="138969359" sldId="269"/>
            <ac:spMk id="2" creationId="{81CD140A-D243-0414-8B9A-C0304BA310CD}"/>
          </ac:spMkLst>
        </pc:spChg>
        <pc:spChg chg="mod">
          <ac:chgData name="Weeda, R.E. (Renske)" userId="af2acb61-e739-4bdf-8c2e-d6f803fd300b" providerId="ADAL" clId="{43B89354-382E-475C-8F87-5FF6F835B208}" dt="2025-08-02T12:49:44.512" v="844" actId="14100"/>
          <ac:spMkLst>
            <pc:docMk/>
            <pc:sldMk cId="138969359" sldId="269"/>
            <ac:spMk id="6" creationId="{2D8F751B-5FDD-F840-32EB-D17306F40750}"/>
          </ac:spMkLst>
        </pc:spChg>
        <pc:spChg chg="add mod">
          <ac:chgData name="Weeda, R.E. (Renske)" userId="af2acb61-e739-4bdf-8c2e-d6f803fd300b" providerId="ADAL" clId="{43B89354-382E-475C-8F87-5FF6F835B208}" dt="2025-08-02T12:49:44.512" v="844" actId="14100"/>
          <ac:spMkLst>
            <pc:docMk/>
            <pc:sldMk cId="138969359" sldId="269"/>
            <ac:spMk id="9" creationId="{96D1FFF1-C5BA-A85B-86F0-FCEEFFF1F886}"/>
          </ac:spMkLst>
        </pc:spChg>
        <pc:cxnChg chg="mod">
          <ac:chgData name="Weeda, R.E. (Renske)" userId="af2acb61-e739-4bdf-8c2e-d6f803fd300b" providerId="ADAL" clId="{43B89354-382E-475C-8F87-5FF6F835B208}" dt="2025-08-02T12:49:44.512" v="844" actId="14100"/>
          <ac:cxnSpMkLst>
            <pc:docMk/>
            <pc:sldMk cId="138969359" sldId="269"/>
            <ac:cxnSpMk id="11" creationId="{411C53C6-7E8E-49AA-E708-EC133EA4608B}"/>
          </ac:cxnSpMkLst>
        </pc:cxnChg>
        <pc:cxnChg chg="mod">
          <ac:chgData name="Weeda, R.E. (Renske)" userId="af2acb61-e739-4bdf-8c2e-d6f803fd300b" providerId="ADAL" clId="{43B89354-382E-475C-8F87-5FF6F835B208}" dt="2025-08-02T12:49:44.512" v="844" actId="14100"/>
          <ac:cxnSpMkLst>
            <pc:docMk/>
            <pc:sldMk cId="138969359" sldId="269"/>
            <ac:cxnSpMk id="13" creationId="{43B8CF24-6E00-0C3A-3498-AE7F646B4BBD}"/>
          </ac:cxnSpMkLst>
        </pc:cxnChg>
        <pc:cxnChg chg="mod">
          <ac:chgData name="Weeda, R.E. (Renske)" userId="af2acb61-e739-4bdf-8c2e-d6f803fd300b" providerId="ADAL" clId="{43B89354-382E-475C-8F87-5FF6F835B208}" dt="2025-08-02T12:50:03.919" v="848" actId="1076"/>
          <ac:cxnSpMkLst>
            <pc:docMk/>
            <pc:sldMk cId="138969359" sldId="269"/>
            <ac:cxnSpMk id="14" creationId="{AE453F70-BFB5-D02E-7C15-D41AAB262429}"/>
          </ac:cxnSpMkLst>
        </pc:cxnChg>
        <pc:cxnChg chg="mod">
          <ac:chgData name="Weeda, R.E. (Renske)" userId="af2acb61-e739-4bdf-8c2e-d6f803fd300b" providerId="ADAL" clId="{43B89354-382E-475C-8F87-5FF6F835B208}" dt="2025-08-02T12:50:03.919" v="848" actId="1076"/>
          <ac:cxnSpMkLst>
            <pc:docMk/>
            <pc:sldMk cId="138969359" sldId="269"/>
            <ac:cxnSpMk id="17" creationId="{992442D5-A7E9-AACF-3BD3-FAFBFFA934B7}"/>
          </ac:cxnSpMkLst>
        </pc:cxnChg>
      </pc:sldChg>
      <pc:sldChg chg="addSp modSp new mod">
        <pc:chgData name="Weeda, R.E. (Renske)" userId="af2acb61-e739-4bdf-8c2e-d6f803fd300b" providerId="ADAL" clId="{43B89354-382E-475C-8F87-5FF6F835B208}" dt="2025-08-03T07:13:20.840" v="1404" actId="1076"/>
        <pc:sldMkLst>
          <pc:docMk/>
          <pc:sldMk cId="171527366" sldId="270"/>
        </pc:sldMkLst>
        <pc:spChg chg="add mod">
          <ac:chgData name="Weeda, R.E. (Renske)" userId="af2acb61-e739-4bdf-8c2e-d6f803fd300b" providerId="ADAL" clId="{43B89354-382E-475C-8F87-5FF6F835B208}" dt="2025-08-03T07:11:34.787" v="1295" actId="255"/>
          <ac:spMkLst>
            <pc:docMk/>
            <pc:sldMk cId="171527366" sldId="270"/>
            <ac:spMk id="4" creationId="{05CBAC42-1C65-C7AD-F951-6093EBE663F7}"/>
          </ac:spMkLst>
        </pc:spChg>
        <pc:spChg chg="add mod">
          <ac:chgData name="Weeda, R.E. (Renske)" userId="af2acb61-e739-4bdf-8c2e-d6f803fd300b" providerId="ADAL" clId="{43B89354-382E-475C-8F87-5FF6F835B208}" dt="2025-08-03T07:11:50.761" v="1309" actId="1037"/>
          <ac:spMkLst>
            <pc:docMk/>
            <pc:sldMk cId="171527366" sldId="270"/>
            <ac:spMk id="5" creationId="{9F0524C2-58E7-53BE-FD3A-A05C1A3CDC7D}"/>
          </ac:spMkLst>
        </pc:spChg>
        <pc:spChg chg="add mod">
          <ac:chgData name="Weeda, R.E. (Renske)" userId="af2acb61-e739-4bdf-8c2e-d6f803fd300b" providerId="ADAL" clId="{43B89354-382E-475C-8F87-5FF6F835B208}" dt="2025-08-03T07:12:04.065" v="1327" actId="1038"/>
          <ac:spMkLst>
            <pc:docMk/>
            <pc:sldMk cId="171527366" sldId="270"/>
            <ac:spMk id="6" creationId="{873A33FF-E775-2B52-8E06-6AAF40700B0E}"/>
          </ac:spMkLst>
        </pc:spChg>
        <pc:spChg chg="add mod">
          <ac:chgData name="Weeda, R.E. (Renske)" userId="af2acb61-e739-4bdf-8c2e-d6f803fd300b" providerId="ADAL" clId="{43B89354-382E-475C-8F87-5FF6F835B208}" dt="2025-08-03T07:12:17.070" v="1336" actId="207"/>
          <ac:spMkLst>
            <pc:docMk/>
            <pc:sldMk cId="171527366" sldId="270"/>
            <ac:spMk id="7" creationId="{42100339-9763-9CA0-9CD0-BEDC96AAE959}"/>
          </ac:spMkLst>
        </pc:spChg>
        <pc:spChg chg="add mod">
          <ac:chgData name="Weeda, R.E. (Renske)" userId="af2acb61-e739-4bdf-8c2e-d6f803fd300b" providerId="ADAL" clId="{43B89354-382E-475C-8F87-5FF6F835B208}" dt="2025-08-03T07:12:50.847" v="1388" actId="1037"/>
          <ac:spMkLst>
            <pc:docMk/>
            <pc:sldMk cId="171527366" sldId="270"/>
            <ac:spMk id="9" creationId="{6CB5B075-E17F-1D37-E680-A700ACC62378}"/>
          </ac:spMkLst>
        </pc:spChg>
        <pc:spChg chg="add mod">
          <ac:chgData name="Weeda, R.E. (Renske)" userId="af2acb61-e739-4bdf-8c2e-d6f803fd300b" providerId="ADAL" clId="{43B89354-382E-475C-8F87-5FF6F835B208}" dt="2025-08-03T07:13:20.840" v="1404" actId="1076"/>
          <ac:spMkLst>
            <pc:docMk/>
            <pc:sldMk cId="171527366" sldId="270"/>
            <ac:spMk id="10" creationId="{4554ED73-EA87-142A-83E5-3F1218826774}"/>
          </ac:spMkLst>
        </pc:spChg>
        <pc:picChg chg="add mod">
          <ac:chgData name="Weeda, R.E. (Renske)" userId="af2acb61-e739-4bdf-8c2e-d6f803fd300b" providerId="ADAL" clId="{43B89354-382E-475C-8F87-5FF6F835B208}" dt="2025-08-03T07:09:18.721" v="1273" actId="962"/>
          <ac:picMkLst>
            <pc:docMk/>
            <pc:sldMk cId="171527366" sldId="270"/>
            <ac:picMk id="3" creationId="{A233BA3D-7B4C-4775-BA08-4B17BA1F06CD}"/>
          </ac:picMkLst>
        </pc:picChg>
      </pc:sldChg>
      <pc:sldChg chg="addSp delSp modSp new mod">
        <pc:chgData name="Weeda, R.E. (Renske)" userId="af2acb61-e739-4bdf-8c2e-d6f803fd300b" providerId="ADAL" clId="{43B89354-382E-475C-8F87-5FF6F835B208}" dt="2025-08-03T15:33:45.094" v="1582" actId="1035"/>
        <pc:sldMkLst>
          <pc:docMk/>
          <pc:sldMk cId="11582899" sldId="271"/>
        </pc:sldMkLst>
        <pc:spChg chg="add mod">
          <ac:chgData name="Weeda, R.E. (Renske)" userId="af2acb61-e739-4bdf-8c2e-d6f803fd300b" providerId="ADAL" clId="{43B89354-382E-475C-8F87-5FF6F835B208}" dt="2025-08-03T12:55:02.778" v="1488" actId="207"/>
          <ac:spMkLst>
            <pc:docMk/>
            <pc:sldMk cId="11582899" sldId="271"/>
            <ac:spMk id="4" creationId="{11A1A21C-D53B-78C7-580D-8380C88B51DB}"/>
          </ac:spMkLst>
        </pc:spChg>
        <pc:spChg chg="add mod">
          <ac:chgData name="Weeda, R.E. (Renske)" userId="af2acb61-e739-4bdf-8c2e-d6f803fd300b" providerId="ADAL" clId="{43B89354-382E-475C-8F87-5FF6F835B208}" dt="2025-08-03T15:33:45.094" v="1582" actId="1035"/>
          <ac:spMkLst>
            <pc:docMk/>
            <pc:sldMk cId="11582899" sldId="271"/>
            <ac:spMk id="20" creationId="{2E5CF765-70BD-AC1B-BD2B-85C481C457C6}"/>
          </ac:spMkLst>
        </pc:spChg>
        <pc:picChg chg="add mod">
          <ac:chgData name="Weeda, R.E. (Renske)" userId="af2acb61-e739-4bdf-8c2e-d6f803fd300b" providerId="ADAL" clId="{43B89354-382E-475C-8F87-5FF6F835B208}" dt="2025-08-03T12:50:57.579" v="1408" actId="962"/>
          <ac:picMkLst>
            <pc:docMk/>
            <pc:sldMk cId="11582899" sldId="271"/>
            <ac:picMk id="3" creationId="{FACEEFA5-901D-C710-38A1-3FF338E7B30C}"/>
          </ac:picMkLst>
        </pc:picChg>
        <pc:picChg chg="add mod">
          <ac:chgData name="Weeda, R.E. (Renske)" userId="af2acb61-e739-4bdf-8c2e-d6f803fd300b" providerId="ADAL" clId="{43B89354-382E-475C-8F87-5FF6F835B208}" dt="2025-08-03T12:55:20.071" v="1489" actId="931"/>
          <ac:picMkLst>
            <pc:docMk/>
            <pc:sldMk cId="11582899" sldId="271"/>
            <ac:picMk id="6" creationId="{4695C6FC-7AFA-A2F5-BF1D-738342F567CE}"/>
          </ac:picMkLst>
        </pc:picChg>
        <pc:picChg chg="add mod">
          <ac:chgData name="Weeda, R.E. (Renske)" userId="af2acb61-e739-4bdf-8c2e-d6f803fd300b" providerId="ADAL" clId="{43B89354-382E-475C-8F87-5FF6F835B208}" dt="2025-08-03T12:56:37.653" v="1498" actId="1076"/>
          <ac:picMkLst>
            <pc:docMk/>
            <pc:sldMk cId="11582899" sldId="271"/>
            <ac:picMk id="12" creationId="{F29D791E-B249-0D21-4F2C-17BEFF2F794E}"/>
          </ac:picMkLst>
        </pc:picChg>
        <pc:picChg chg="add mod">
          <ac:chgData name="Weeda, R.E. (Renske)" userId="af2acb61-e739-4bdf-8c2e-d6f803fd300b" providerId="ADAL" clId="{43B89354-382E-475C-8F87-5FF6F835B208}" dt="2025-08-03T12:56:50.057" v="1500" actId="1076"/>
          <ac:picMkLst>
            <pc:docMk/>
            <pc:sldMk cId="11582899" sldId="271"/>
            <ac:picMk id="14" creationId="{26045574-8857-1F22-4989-E08B4B4D68F9}"/>
          </ac:picMkLst>
        </pc:picChg>
        <pc:picChg chg="add mod">
          <ac:chgData name="Weeda, R.E. (Renske)" userId="af2acb61-e739-4bdf-8c2e-d6f803fd300b" providerId="ADAL" clId="{43B89354-382E-475C-8F87-5FF6F835B208}" dt="2025-08-03T12:57:13.584" v="1504" actId="1076"/>
          <ac:picMkLst>
            <pc:docMk/>
            <pc:sldMk cId="11582899" sldId="271"/>
            <ac:picMk id="16" creationId="{3D70E477-B92E-3FBF-722D-3A65B1EC683E}"/>
          </ac:picMkLst>
        </pc:picChg>
        <pc:picChg chg="add mod">
          <ac:chgData name="Weeda, R.E. (Renske)" userId="af2acb61-e739-4bdf-8c2e-d6f803fd300b" providerId="ADAL" clId="{43B89354-382E-475C-8F87-5FF6F835B208}" dt="2025-08-03T12:57:25.790" v="1508" actId="1076"/>
          <ac:picMkLst>
            <pc:docMk/>
            <pc:sldMk cId="11582899" sldId="271"/>
            <ac:picMk id="19" creationId="{2108ABA3-921E-CC1B-F8F5-074EFA2807CF}"/>
          </ac:picMkLst>
        </pc:picChg>
      </pc:sldChg>
      <pc:sldChg chg="addSp modSp new mod">
        <pc:chgData name="Weeda, R.E. (Renske)" userId="af2acb61-e739-4bdf-8c2e-d6f803fd300b" providerId="ADAL" clId="{43B89354-382E-475C-8F87-5FF6F835B208}" dt="2025-08-05T09:41:12.893" v="1613" actId="22"/>
        <pc:sldMkLst>
          <pc:docMk/>
          <pc:sldMk cId="3349969440" sldId="272"/>
        </pc:sldMkLst>
        <pc:picChg chg="add mod">
          <ac:chgData name="Weeda, R.E. (Renske)" userId="af2acb61-e739-4bdf-8c2e-d6f803fd300b" providerId="ADAL" clId="{43B89354-382E-475C-8F87-5FF6F835B208}" dt="2025-08-05T06:22:54.520" v="1585" actId="1076"/>
          <ac:picMkLst>
            <pc:docMk/>
            <pc:sldMk cId="3349969440" sldId="272"/>
            <ac:picMk id="3" creationId="{A97DDDEC-59B9-5C38-BE47-5DE2728CBF8E}"/>
          </ac:picMkLst>
        </pc:picChg>
        <pc:picChg chg="add mod modCrop">
          <ac:chgData name="Weeda, R.E. (Renske)" userId="af2acb61-e739-4bdf-8c2e-d6f803fd300b" providerId="ADAL" clId="{43B89354-382E-475C-8F87-5FF6F835B208}" dt="2025-08-05T06:23:21.310" v="1590" actId="732"/>
          <ac:picMkLst>
            <pc:docMk/>
            <pc:sldMk cId="3349969440" sldId="272"/>
            <ac:picMk id="4" creationId="{214B4BFC-2419-3D7C-74AA-E7C44493FB92}"/>
          </ac:picMkLst>
        </pc:picChg>
        <pc:picChg chg="add mod modCrop">
          <ac:chgData name="Weeda, R.E. (Renske)" userId="af2acb61-e739-4bdf-8c2e-d6f803fd300b" providerId="ADAL" clId="{43B89354-382E-475C-8F87-5FF6F835B208}" dt="2025-08-05T06:26:23.877" v="1609" actId="732"/>
          <ac:picMkLst>
            <pc:docMk/>
            <pc:sldMk cId="3349969440" sldId="272"/>
            <ac:picMk id="6" creationId="{8DDC1818-A644-62D0-ADF1-6F2C74EED241}"/>
          </ac:picMkLst>
        </pc:picChg>
        <pc:picChg chg="add">
          <ac:chgData name="Weeda, R.E. (Renske)" userId="af2acb61-e739-4bdf-8c2e-d6f803fd300b" providerId="ADAL" clId="{43B89354-382E-475C-8F87-5FF6F835B208}" dt="2025-08-05T09:41:12.893" v="1613" actId="22"/>
          <ac:picMkLst>
            <pc:docMk/>
            <pc:sldMk cId="3349969440" sldId="272"/>
            <ac:picMk id="8" creationId="{DB94E758-FF1E-CC4D-0DCE-B96BD2CEB79A}"/>
          </ac:picMkLst>
        </pc:picChg>
        <pc:picChg chg="add mod">
          <ac:chgData name="Weeda, R.E. (Renske)" userId="af2acb61-e739-4bdf-8c2e-d6f803fd300b" providerId="ADAL" clId="{43B89354-382E-475C-8F87-5FF6F835B208}" dt="2025-08-05T06:26:46.783" v="1612" actId="732"/>
          <ac:picMkLst>
            <pc:docMk/>
            <pc:sldMk cId="3349969440" sldId="272"/>
            <ac:picMk id="1028" creationId="{2F4E084A-B5AF-A3FC-DAE2-0AC7731DA86F}"/>
          </ac:picMkLst>
        </pc:picChg>
      </pc:sldChg>
      <pc:sldChg chg="addSp modSp add mod">
        <pc:chgData name="Weeda, R.E. (Renske)" userId="af2acb61-e739-4bdf-8c2e-d6f803fd300b" providerId="ADAL" clId="{43B89354-382E-475C-8F87-5FF6F835B208}" dt="2025-08-05T10:48:37.048" v="1621" actId="1076"/>
        <pc:sldMkLst>
          <pc:docMk/>
          <pc:sldMk cId="3061940956" sldId="273"/>
        </pc:sldMkLst>
        <pc:picChg chg="add mod">
          <ac:chgData name="Weeda, R.E. (Renske)" userId="af2acb61-e739-4bdf-8c2e-d6f803fd300b" providerId="ADAL" clId="{43B89354-382E-475C-8F87-5FF6F835B208}" dt="2025-08-05T10:48:37.048" v="1621" actId="1076"/>
          <ac:picMkLst>
            <pc:docMk/>
            <pc:sldMk cId="3061940956" sldId="273"/>
            <ac:picMk id="2" creationId="{F878FD55-61F9-5A79-B9F8-A2C07AC585DC}"/>
          </ac:picMkLst>
        </pc:picChg>
        <pc:picChg chg="add mod">
          <ac:chgData name="Weeda, R.E. (Renske)" userId="af2acb61-e739-4bdf-8c2e-d6f803fd300b" providerId="ADAL" clId="{43B89354-382E-475C-8F87-5FF6F835B208}" dt="2025-08-05T10:48:31.561" v="1619" actId="1076"/>
          <ac:picMkLst>
            <pc:docMk/>
            <pc:sldMk cId="3061940956" sldId="273"/>
            <ac:picMk id="3" creationId="{D55A7B61-0A74-C349-9F0A-947F253AF365}"/>
          </ac:picMkLst>
        </pc:picChg>
        <pc:picChg chg="add mod">
          <ac:chgData name="Weeda, R.E. (Renske)" userId="af2acb61-e739-4bdf-8c2e-d6f803fd300b" providerId="ADAL" clId="{43B89354-382E-475C-8F87-5FF6F835B208}" dt="2025-08-05T10:48:33.999" v="1620" actId="1076"/>
          <ac:picMkLst>
            <pc:docMk/>
            <pc:sldMk cId="3061940956" sldId="273"/>
            <ac:picMk id="4" creationId="{C7AB173F-AD69-9DB9-BBA0-A39C047E816C}"/>
          </ac:picMkLst>
        </pc:picChg>
        <pc:picChg chg="add mod">
          <ac:chgData name="Weeda, R.E. (Renske)" userId="af2acb61-e739-4bdf-8c2e-d6f803fd300b" providerId="ADAL" clId="{43B89354-382E-475C-8F87-5FF6F835B208}" dt="2025-08-05T10:48:29.748" v="1618" actId="1076"/>
          <ac:picMkLst>
            <pc:docMk/>
            <pc:sldMk cId="3061940956" sldId="273"/>
            <ac:picMk id="5" creationId="{4A98A23D-781C-0CBD-E5FF-60D33001E4D6}"/>
          </ac:picMkLst>
        </pc:picChg>
        <pc:picChg chg="add mod">
          <ac:chgData name="Weeda, R.E. (Renske)" userId="af2acb61-e739-4bdf-8c2e-d6f803fd300b" providerId="ADAL" clId="{43B89354-382E-475C-8F87-5FF6F835B208}" dt="2025-08-05T10:48:26.949" v="1617" actId="1076"/>
          <ac:picMkLst>
            <pc:docMk/>
            <pc:sldMk cId="3061940956" sldId="273"/>
            <ac:picMk id="6" creationId="{A9356E8F-2BCB-A26D-3D35-0761196A3D2B}"/>
          </ac:picMkLst>
        </pc:picChg>
      </pc:sldChg>
      <pc:sldChg chg="addSp delSp modSp add mod">
        <pc:chgData name="Weeda, R.E. (Renske)" userId="af2acb61-e739-4bdf-8c2e-d6f803fd300b" providerId="ADAL" clId="{43B89354-382E-475C-8F87-5FF6F835B208}" dt="2025-08-05T10:56:11.459" v="1672" actId="1036"/>
        <pc:sldMkLst>
          <pc:docMk/>
          <pc:sldMk cId="1514042205" sldId="274"/>
        </pc:sldMkLst>
        <pc:picChg chg="add mod">
          <ac:chgData name="Weeda, R.E. (Renske)" userId="af2acb61-e739-4bdf-8c2e-d6f803fd300b" providerId="ADAL" clId="{43B89354-382E-475C-8F87-5FF6F835B208}" dt="2025-08-05T10:54:24.006" v="1656" actId="1076"/>
          <ac:picMkLst>
            <pc:docMk/>
            <pc:sldMk cId="1514042205" sldId="274"/>
            <ac:picMk id="2" creationId="{3032CD78-5BA5-30DD-ADDB-E267B62BA10C}"/>
          </ac:picMkLst>
        </pc:picChg>
        <pc:picChg chg="add mod">
          <ac:chgData name="Weeda, R.E. (Renske)" userId="af2acb61-e739-4bdf-8c2e-d6f803fd300b" providerId="ADAL" clId="{43B89354-382E-475C-8F87-5FF6F835B208}" dt="2025-08-05T10:54:58.675" v="1665" actId="1076"/>
          <ac:picMkLst>
            <pc:docMk/>
            <pc:sldMk cId="1514042205" sldId="274"/>
            <ac:picMk id="3" creationId="{20668CBF-8467-3813-D5A9-AAE78B60FAD4}"/>
          </ac:picMkLst>
        </pc:picChg>
        <pc:picChg chg="add mod">
          <ac:chgData name="Weeda, R.E. (Renske)" userId="af2acb61-e739-4bdf-8c2e-d6f803fd300b" providerId="ADAL" clId="{43B89354-382E-475C-8F87-5FF6F835B208}" dt="2025-08-05T10:54:30.211" v="1658" actId="1076"/>
          <ac:picMkLst>
            <pc:docMk/>
            <pc:sldMk cId="1514042205" sldId="274"/>
            <ac:picMk id="4" creationId="{C3481643-E866-F6DA-C991-60C3B1D0F9C4}"/>
          </ac:picMkLst>
        </pc:picChg>
        <pc:picChg chg="add mod">
          <ac:chgData name="Weeda, R.E. (Renske)" userId="af2acb61-e739-4bdf-8c2e-d6f803fd300b" providerId="ADAL" clId="{43B89354-382E-475C-8F87-5FF6F835B208}" dt="2025-08-05T10:54:32.791" v="1659" actId="1076"/>
          <ac:picMkLst>
            <pc:docMk/>
            <pc:sldMk cId="1514042205" sldId="274"/>
            <ac:picMk id="5" creationId="{DC530AF4-F322-E588-BCAF-01F68FD9E4C4}"/>
          </ac:picMkLst>
        </pc:picChg>
        <pc:picChg chg="add mod">
          <ac:chgData name="Weeda, R.E. (Renske)" userId="af2acb61-e739-4bdf-8c2e-d6f803fd300b" providerId="ADAL" clId="{43B89354-382E-475C-8F87-5FF6F835B208}" dt="2025-08-05T10:54:27.005" v="1657" actId="1076"/>
          <ac:picMkLst>
            <pc:docMk/>
            <pc:sldMk cId="1514042205" sldId="274"/>
            <ac:picMk id="1028" creationId="{B87BDB20-7F17-492F-28BB-FF267A899B08}"/>
          </ac:picMkLst>
        </pc:picChg>
        <pc:picChg chg="add mod">
          <ac:chgData name="Weeda, R.E. (Renske)" userId="af2acb61-e739-4bdf-8c2e-d6f803fd300b" providerId="ADAL" clId="{43B89354-382E-475C-8F87-5FF6F835B208}" dt="2025-08-05T10:56:11.459" v="1672" actId="1036"/>
          <ac:picMkLst>
            <pc:docMk/>
            <pc:sldMk cId="1514042205" sldId="274"/>
            <ac:picMk id="1030" creationId="{13127B5A-6CDF-72D1-8DCF-D1EA5CEFD6B3}"/>
          </ac:picMkLst>
        </pc:picChg>
      </pc:sldChg>
      <pc:sldChg chg="addSp new">
        <pc:chgData name="Weeda, R.E. (Renske)" userId="af2acb61-e739-4bdf-8c2e-d6f803fd300b" providerId="ADAL" clId="{43B89354-382E-475C-8F87-5FF6F835B208}" dt="2025-08-08T14:56:04.674" v="1718"/>
        <pc:sldMkLst>
          <pc:docMk/>
          <pc:sldMk cId="858023765" sldId="275"/>
        </pc:sldMkLst>
        <pc:spChg chg="add">
          <ac:chgData name="Weeda, R.E. (Renske)" userId="af2acb61-e739-4bdf-8c2e-d6f803fd300b" providerId="ADAL" clId="{43B89354-382E-475C-8F87-5FF6F835B208}" dt="2025-08-08T14:55:59.451" v="1717"/>
          <ac:spMkLst>
            <pc:docMk/>
            <pc:sldMk cId="858023765" sldId="275"/>
            <ac:spMk id="2" creationId="{E4EDAA47-07B5-0C87-0EDB-D84893378B7A}"/>
          </ac:spMkLst>
        </pc:spChg>
        <pc:spChg chg="add">
          <ac:chgData name="Weeda, R.E. (Renske)" userId="af2acb61-e739-4bdf-8c2e-d6f803fd300b" providerId="ADAL" clId="{43B89354-382E-475C-8F87-5FF6F835B208}" dt="2025-08-08T14:55:59.451" v="1717"/>
          <ac:spMkLst>
            <pc:docMk/>
            <pc:sldMk cId="858023765" sldId="275"/>
            <ac:spMk id="17" creationId="{AA58705B-D082-7295-2147-20C42213FEEE}"/>
          </ac:spMkLst>
        </pc:spChg>
        <pc:grpChg chg="add">
          <ac:chgData name="Weeda, R.E. (Renske)" userId="af2acb61-e739-4bdf-8c2e-d6f803fd300b" providerId="ADAL" clId="{43B89354-382E-475C-8F87-5FF6F835B208}" dt="2025-08-08T14:55:59.451" v="1717"/>
          <ac:grpSpMkLst>
            <pc:docMk/>
            <pc:sldMk cId="858023765" sldId="275"/>
            <ac:grpSpMk id="3" creationId="{92B4F376-8D01-EC03-B689-38988EDA6958}"/>
          </ac:grpSpMkLst>
        </pc:grpChg>
        <pc:picChg chg="add">
          <ac:chgData name="Weeda, R.E. (Renske)" userId="af2acb61-e739-4bdf-8c2e-d6f803fd300b" providerId="ADAL" clId="{43B89354-382E-475C-8F87-5FF6F835B208}" dt="2025-08-08T14:56:04.674" v="1718"/>
          <ac:picMkLst>
            <pc:docMk/>
            <pc:sldMk cId="858023765" sldId="275"/>
            <ac:picMk id="18" creationId="{45A1B6AB-940F-8F9B-3183-4F5243725294}"/>
          </ac:picMkLst>
        </pc:picChg>
      </pc:sldChg>
    </pc:docChg>
  </pc:docChgLst>
  <pc:docChgLst>
    <pc:chgData name="Weeda, R.E. (Renske)" userId="af2acb61-e739-4bdf-8c2e-d6f803fd300b" providerId="ADAL" clId="{C34D4501-6190-441E-A37C-1745CE1A26B4}"/>
    <pc:docChg chg="undo custSel addSld modSld modSection">
      <pc:chgData name="Weeda, R.E. (Renske)" userId="af2acb61-e739-4bdf-8c2e-d6f803fd300b" providerId="ADAL" clId="{C34D4501-6190-441E-A37C-1745CE1A26B4}" dt="2025-08-19T09:06:04.907" v="707" actId="14100"/>
      <pc:docMkLst>
        <pc:docMk/>
      </pc:docMkLst>
      <pc:sldChg chg="addSp delSp modSp mod">
        <pc:chgData name="Weeda, R.E. (Renske)" userId="af2acb61-e739-4bdf-8c2e-d6f803fd300b" providerId="ADAL" clId="{C34D4501-6190-441E-A37C-1745CE1A26B4}" dt="2025-08-18T19:34:40.657" v="295" actId="478"/>
        <pc:sldMkLst>
          <pc:docMk/>
          <pc:sldMk cId="1274812761" sldId="264"/>
        </pc:sldMkLst>
        <pc:spChg chg="add del mod">
          <ac:chgData name="Weeda, R.E. (Renske)" userId="af2acb61-e739-4bdf-8c2e-d6f803fd300b" providerId="ADAL" clId="{C34D4501-6190-441E-A37C-1745CE1A26B4}" dt="2025-08-18T19:34:40.657" v="295" actId="478"/>
          <ac:spMkLst>
            <pc:docMk/>
            <pc:sldMk cId="1274812761" sldId="264"/>
            <ac:spMk id="2" creationId="{C0247619-A682-BB75-B79B-23BF8FFA256D}"/>
          </ac:spMkLst>
        </pc:spChg>
        <pc:spChg chg="mod">
          <ac:chgData name="Weeda, R.E. (Renske)" userId="af2acb61-e739-4bdf-8c2e-d6f803fd300b" providerId="ADAL" clId="{C34D4501-6190-441E-A37C-1745CE1A26B4}" dt="2025-08-18T19:32:50.309" v="202" actId="1076"/>
          <ac:spMkLst>
            <pc:docMk/>
            <pc:sldMk cId="1274812761" sldId="264"/>
            <ac:spMk id="20" creationId="{178ECDF2-4B31-1E51-CFE4-4AF019AECED6}"/>
          </ac:spMkLst>
        </pc:spChg>
        <pc:cxnChg chg="add del mod">
          <ac:chgData name="Weeda, R.E. (Renske)" userId="af2acb61-e739-4bdf-8c2e-d6f803fd300b" providerId="ADAL" clId="{C34D4501-6190-441E-A37C-1745CE1A26B4}" dt="2025-08-18T19:34:40.657" v="295" actId="478"/>
          <ac:cxnSpMkLst>
            <pc:docMk/>
            <pc:sldMk cId="1274812761" sldId="264"/>
            <ac:cxnSpMk id="3" creationId="{1993764E-A196-EB3E-4EAF-683B15905CAE}"/>
          </ac:cxnSpMkLst>
        </pc:cxnChg>
      </pc:sldChg>
      <pc:sldChg chg="addSp delSp modSp mod">
        <pc:chgData name="Weeda, R.E. (Renske)" userId="af2acb61-e739-4bdf-8c2e-d6f803fd300b" providerId="ADAL" clId="{C34D4501-6190-441E-A37C-1745CE1A26B4}" dt="2025-08-18T19:28:40.564" v="180" actId="1036"/>
        <pc:sldMkLst>
          <pc:docMk/>
          <pc:sldMk cId="2138178134" sldId="266"/>
        </pc:sldMkLst>
        <pc:spChg chg="add del">
          <ac:chgData name="Weeda, R.E. (Renske)" userId="af2acb61-e739-4bdf-8c2e-d6f803fd300b" providerId="ADAL" clId="{C34D4501-6190-441E-A37C-1745CE1A26B4}" dt="2025-08-18T19:28:19.742" v="1" actId="22"/>
          <ac:spMkLst>
            <pc:docMk/>
            <pc:sldMk cId="2138178134" sldId="266"/>
            <ac:spMk id="4" creationId="{0F6C2A71-6FD8-E687-59A1-CA8582A7699B}"/>
          </ac:spMkLst>
        </pc:spChg>
        <pc:cxnChg chg="add mod">
          <ac:chgData name="Weeda, R.E. (Renske)" userId="af2acb61-e739-4bdf-8c2e-d6f803fd300b" providerId="ADAL" clId="{C34D4501-6190-441E-A37C-1745CE1A26B4}" dt="2025-08-18T19:28:40.564" v="180" actId="1036"/>
          <ac:cxnSpMkLst>
            <pc:docMk/>
            <pc:sldMk cId="2138178134" sldId="266"/>
            <ac:cxnSpMk id="8" creationId="{972BB663-702E-A40E-0B6B-D511C7A85277}"/>
          </ac:cxnSpMkLst>
        </pc:cxnChg>
        <pc:cxnChg chg="add mod">
          <ac:chgData name="Weeda, R.E. (Renske)" userId="af2acb61-e739-4bdf-8c2e-d6f803fd300b" providerId="ADAL" clId="{C34D4501-6190-441E-A37C-1745CE1A26B4}" dt="2025-08-18T19:28:40.564" v="180" actId="1036"/>
          <ac:cxnSpMkLst>
            <pc:docMk/>
            <pc:sldMk cId="2138178134" sldId="266"/>
            <ac:cxnSpMk id="9" creationId="{7182B688-134E-B4EF-B6FD-DF4407C88F60}"/>
          </ac:cxnSpMkLst>
        </pc:cxnChg>
        <pc:cxnChg chg="add mod">
          <ac:chgData name="Weeda, R.E. (Renske)" userId="af2acb61-e739-4bdf-8c2e-d6f803fd300b" providerId="ADAL" clId="{C34D4501-6190-441E-A37C-1745CE1A26B4}" dt="2025-08-18T19:28:40.564" v="180" actId="1036"/>
          <ac:cxnSpMkLst>
            <pc:docMk/>
            <pc:sldMk cId="2138178134" sldId="266"/>
            <ac:cxnSpMk id="10" creationId="{80177E93-D8CE-530A-73D4-D4CC227CA23D}"/>
          </ac:cxnSpMkLst>
        </pc:cxnChg>
        <pc:cxnChg chg="add mod">
          <ac:chgData name="Weeda, R.E. (Renske)" userId="af2acb61-e739-4bdf-8c2e-d6f803fd300b" providerId="ADAL" clId="{C34D4501-6190-441E-A37C-1745CE1A26B4}" dt="2025-08-18T19:28:40.564" v="180" actId="1036"/>
          <ac:cxnSpMkLst>
            <pc:docMk/>
            <pc:sldMk cId="2138178134" sldId="266"/>
            <ac:cxnSpMk id="14" creationId="{8A11DE6A-64D2-1070-9429-39AA2DFA0FA7}"/>
          </ac:cxnSpMkLst>
        </pc:cxnChg>
      </pc:sldChg>
      <pc:sldChg chg="modSp mod">
        <pc:chgData name="Weeda, R.E. (Renske)" userId="af2acb61-e739-4bdf-8c2e-d6f803fd300b" providerId="ADAL" clId="{C34D4501-6190-441E-A37C-1745CE1A26B4}" dt="2025-08-19T09:06:04.907" v="707" actId="14100"/>
        <pc:sldMkLst>
          <pc:docMk/>
          <pc:sldMk cId="138969359" sldId="269"/>
        </pc:sldMkLst>
        <pc:cxnChg chg="mod">
          <ac:chgData name="Weeda, R.E. (Renske)" userId="af2acb61-e739-4bdf-8c2e-d6f803fd300b" providerId="ADAL" clId="{C34D4501-6190-441E-A37C-1745CE1A26B4}" dt="2025-08-19T09:06:04.907" v="707" actId="14100"/>
          <ac:cxnSpMkLst>
            <pc:docMk/>
            <pc:sldMk cId="138969359" sldId="269"/>
            <ac:cxnSpMk id="13" creationId="{43B8CF24-6E00-0C3A-3498-AE7F646B4BBD}"/>
          </ac:cxnSpMkLst>
        </pc:cxnChg>
      </pc:sldChg>
      <pc:sldChg chg="modSp add mod">
        <pc:chgData name="Weeda, R.E. (Renske)" userId="af2acb61-e739-4bdf-8c2e-d6f803fd300b" providerId="ADAL" clId="{C34D4501-6190-441E-A37C-1745CE1A26B4}" dt="2025-08-18T19:29:53.867" v="200" actId="14100"/>
        <pc:sldMkLst>
          <pc:docMk/>
          <pc:sldMk cId="2231000608" sldId="276"/>
        </pc:sldMkLst>
        <pc:spChg chg="mod">
          <ac:chgData name="Weeda, R.E. (Renske)" userId="af2acb61-e739-4bdf-8c2e-d6f803fd300b" providerId="ADAL" clId="{C34D4501-6190-441E-A37C-1745CE1A26B4}" dt="2025-08-18T19:29:24.152" v="191" actId="14100"/>
          <ac:spMkLst>
            <pc:docMk/>
            <pc:sldMk cId="2231000608" sldId="276"/>
            <ac:spMk id="2" creationId="{5D3B8315-81E4-BEE7-04DF-EA7CD3FD6FCA}"/>
          </ac:spMkLst>
        </pc:spChg>
        <pc:spChg chg="mod">
          <ac:chgData name="Weeda, R.E. (Renske)" userId="af2acb61-e739-4bdf-8c2e-d6f803fd300b" providerId="ADAL" clId="{C34D4501-6190-441E-A37C-1745CE1A26B4}" dt="2025-08-18T19:29:28.370" v="192" actId="14100"/>
          <ac:spMkLst>
            <pc:docMk/>
            <pc:sldMk cId="2231000608" sldId="276"/>
            <ac:spMk id="5" creationId="{08CFAE70-A084-2148-0F50-392F01F80EF1}"/>
          </ac:spMkLst>
        </pc:spChg>
        <pc:spChg chg="mod">
          <ac:chgData name="Weeda, R.E. (Renske)" userId="af2acb61-e739-4bdf-8c2e-d6f803fd300b" providerId="ADAL" clId="{C34D4501-6190-441E-A37C-1745CE1A26B4}" dt="2025-08-18T19:29:35.817" v="194" actId="14100"/>
          <ac:spMkLst>
            <pc:docMk/>
            <pc:sldMk cId="2231000608" sldId="276"/>
            <ac:spMk id="6" creationId="{42FDA512-A163-2C43-FAFC-D00AA4968554}"/>
          </ac:spMkLst>
        </pc:spChg>
        <pc:spChg chg="mod">
          <ac:chgData name="Weeda, R.E. (Renske)" userId="af2acb61-e739-4bdf-8c2e-d6f803fd300b" providerId="ADAL" clId="{C34D4501-6190-441E-A37C-1745CE1A26B4}" dt="2025-08-18T19:29:43.477" v="196" actId="14100"/>
          <ac:spMkLst>
            <pc:docMk/>
            <pc:sldMk cId="2231000608" sldId="276"/>
            <ac:spMk id="7" creationId="{BBF455D2-6376-BC44-B58E-CFB4D1A08FCC}"/>
          </ac:spMkLst>
        </pc:spChg>
        <pc:picChg chg="mod">
          <ac:chgData name="Weeda, R.E. (Renske)" userId="af2acb61-e739-4bdf-8c2e-d6f803fd300b" providerId="ADAL" clId="{C34D4501-6190-441E-A37C-1745CE1A26B4}" dt="2025-08-18T19:29:53.867" v="200" actId="14100"/>
          <ac:picMkLst>
            <pc:docMk/>
            <pc:sldMk cId="2231000608" sldId="276"/>
            <ac:picMk id="24" creationId="{AEB88FCC-EC93-FDFD-D5FC-72307E801A68}"/>
          </ac:picMkLst>
        </pc:picChg>
      </pc:sldChg>
      <pc:sldChg chg="addSp delSp modSp new mod">
        <pc:chgData name="Weeda, R.E. (Renske)" userId="af2acb61-e739-4bdf-8c2e-d6f803fd300b" providerId="ADAL" clId="{C34D4501-6190-441E-A37C-1745CE1A26B4}" dt="2025-08-19T08:25:18.211" v="429" actId="1076"/>
        <pc:sldMkLst>
          <pc:docMk/>
          <pc:sldMk cId="2630434361" sldId="277"/>
        </pc:sldMkLst>
        <pc:spChg chg="add mod">
          <ac:chgData name="Weeda, R.E. (Renske)" userId="af2acb61-e739-4bdf-8c2e-d6f803fd300b" providerId="ADAL" clId="{C34D4501-6190-441E-A37C-1745CE1A26B4}" dt="2025-08-19T08:20:47.989" v="338"/>
          <ac:spMkLst>
            <pc:docMk/>
            <pc:sldMk cId="2630434361" sldId="277"/>
            <ac:spMk id="11" creationId="{538A63CF-0ECE-7681-2793-E528A1F64A18}"/>
          </ac:spMkLst>
        </pc:spChg>
        <pc:spChg chg="add mod">
          <ac:chgData name="Weeda, R.E. (Renske)" userId="af2acb61-e739-4bdf-8c2e-d6f803fd300b" providerId="ADAL" clId="{C34D4501-6190-441E-A37C-1745CE1A26B4}" dt="2025-08-19T08:20:47.989" v="338"/>
          <ac:spMkLst>
            <pc:docMk/>
            <pc:sldMk cId="2630434361" sldId="277"/>
            <ac:spMk id="12" creationId="{EEFEECB4-A284-9A9E-BB10-9843DEC9855D}"/>
          </ac:spMkLst>
        </pc:spChg>
        <pc:spChg chg="add mod">
          <ac:chgData name="Weeda, R.E. (Renske)" userId="af2acb61-e739-4bdf-8c2e-d6f803fd300b" providerId="ADAL" clId="{C34D4501-6190-441E-A37C-1745CE1A26B4}" dt="2025-08-19T08:20:47.989" v="338"/>
          <ac:spMkLst>
            <pc:docMk/>
            <pc:sldMk cId="2630434361" sldId="277"/>
            <ac:spMk id="13" creationId="{DD7C447D-0DED-0256-2A7B-EA43421669B0}"/>
          </ac:spMkLst>
        </pc:spChg>
        <pc:spChg chg="add mod">
          <ac:chgData name="Weeda, R.E. (Renske)" userId="af2acb61-e739-4bdf-8c2e-d6f803fd300b" providerId="ADAL" clId="{C34D4501-6190-441E-A37C-1745CE1A26B4}" dt="2025-08-19T08:21:33.188" v="343"/>
          <ac:spMkLst>
            <pc:docMk/>
            <pc:sldMk cId="2630434361" sldId="277"/>
            <ac:spMk id="26" creationId="{969073D4-2EA3-C1CE-5321-51535FFB302A}"/>
          </ac:spMkLst>
        </pc:spChg>
        <pc:picChg chg="add del mod">
          <ac:chgData name="Weeda, R.E. (Renske)" userId="af2acb61-e739-4bdf-8c2e-d6f803fd300b" providerId="ADAL" clId="{C34D4501-6190-441E-A37C-1745CE1A26B4}" dt="2025-08-19T08:22:58.138" v="370" actId="478"/>
          <ac:picMkLst>
            <pc:docMk/>
            <pc:sldMk cId="2630434361" sldId="277"/>
            <ac:picMk id="2" creationId="{7AAC1EDA-D243-68A9-93BD-A357B8BEC319}"/>
          </ac:picMkLst>
        </pc:picChg>
        <pc:picChg chg="add del mod">
          <ac:chgData name="Weeda, R.E. (Renske)" userId="af2acb61-e739-4bdf-8c2e-d6f803fd300b" providerId="ADAL" clId="{C34D4501-6190-441E-A37C-1745CE1A26B4}" dt="2025-08-19T08:22:58.738" v="371" actId="478"/>
          <ac:picMkLst>
            <pc:docMk/>
            <pc:sldMk cId="2630434361" sldId="277"/>
            <ac:picMk id="3" creationId="{9B6A4DF9-7DD4-C18E-9BD6-261BBD08EB42}"/>
          </ac:picMkLst>
        </pc:picChg>
        <pc:picChg chg="add del mod">
          <ac:chgData name="Weeda, R.E. (Renske)" userId="af2acb61-e739-4bdf-8c2e-d6f803fd300b" providerId="ADAL" clId="{C34D4501-6190-441E-A37C-1745CE1A26B4}" dt="2025-08-19T08:22:57.433" v="368" actId="478"/>
          <ac:picMkLst>
            <pc:docMk/>
            <pc:sldMk cId="2630434361" sldId="277"/>
            <ac:picMk id="4" creationId="{D7542100-CF0E-9070-C083-784D875CC707}"/>
          </ac:picMkLst>
        </pc:picChg>
        <pc:picChg chg="add mod modCrop">
          <ac:chgData name="Weeda, R.E. (Renske)" userId="af2acb61-e739-4bdf-8c2e-d6f803fd300b" providerId="ADAL" clId="{C34D4501-6190-441E-A37C-1745CE1A26B4}" dt="2025-08-19T08:24:23.944" v="398" actId="1076"/>
          <ac:picMkLst>
            <pc:docMk/>
            <pc:sldMk cId="2630434361" sldId="277"/>
            <ac:picMk id="5" creationId="{58EE4749-B324-E268-DDB9-EAA50710737F}"/>
          </ac:picMkLst>
        </pc:picChg>
        <pc:picChg chg="add mod modCrop">
          <ac:chgData name="Weeda, R.E. (Renske)" userId="af2acb61-e739-4bdf-8c2e-d6f803fd300b" providerId="ADAL" clId="{C34D4501-6190-441E-A37C-1745CE1A26B4}" dt="2025-08-19T08:24:07.691" v="394" actId="1076"/>
          <ac:picMkLst>
            <pc:docMk/>
            <pc:sldMk cId="2630434361" sldId="277"/>
            <ac:picMk id="6" creationId="{FCE0D4CA-3BED-A276-9CBD-8D95BF989E81}"/>
          </ac:picMkLst>
        </pc:picChg>
        <pc:picChg chg="add mod modCrop">
          <ac:chgData name="Weeda, R.E. (Renske)" userId="af2acb61-e739-4bdf-8c2e-d6f803fd300b" providerId="ADAL" clId="{C34D4501-6190-441E-A37C-1745CE1A26B4}" dt="2025-08-19T08:24:11.022" v="395" actId="1076"/>
          <ac:picMkLst>
            <pc:docMk/>
            <pc:sldMk cId="2630434361" sldId="277"/>
            <ac:picMk id="7" creationId="{92D2CBE9-E0DC-30C8-B5F7-FAA75F301D05}"/>
          </ac:picMkLst>
        </pc:picChg>
        <pc:picChg chg="add mod modCrop">
          <ac:chgData name="Weeda, R.E. (Renske)" userId="af2acb61-e739-4bdf-8c2e-d6f803fd300b" providerId="ADAL" clId="{C34D4501-6190-441E-A37C-1745CE1A26B4}" dt="2025-08-19T08:24:18.655" v="397" actId="1076"/>
          <ac:picMkLst>
            <pc:docMk/>
            <pc:sldMk cId="2630434361" sldId="277"/>
            <ac:picMk id="8" creationId="{D789CDFB-4639-5508-AA91-BB55684D4219}"/>
          </ac:picMkLst>
        </pc:picChg>
        <pc:picChg chg="add mod modCrop">
          <ac:chgData name="Weeda, R.E. (Renske)" userId="af2acb61-e739-4bdf-8c2e-d6f803fd300b" providerId="ADAL" clId="{C34D4501-6190-441E-A37C-1745CE1A26B4}" dt="2025-08-19T08:24:15.389" v="396" actId="1076"/>
          <ac:picMkLst>
            <pc:docMk/>
            <pc:sldMk cId="2630434361" sldId="277"/>
            <ac:picMk id="9" creationId="{3B548F7E-5515-6C9A-CD4A-4559D9A9BFDC}"/>
          </ac:picMkLst>
        </pc:picChg>
        <pc:picChg chg="add del mod modCrop">
          <ac:chgData name="Weeda, R.E. (Renske)" userId="af2acb61-e739-4bdf-8c2e-d6f803fd300b" providerId="ADAL" clId="{C34D4501-6190-441E-A37C-1745CE1A26B4}" dt="2025-08-19T08:21:58.064" v="351" actId="478"/>
          <ac:picMkLst>
            <pc:docMk/>
            <pc:sldMk cId="2630434361" sldId="277"/>
            <ac:picMk id="10" creationId="{F1225790-D164-FA95-E0DB-688FDF5697E3}"/>
          </ac:picMkLst>
        </pc:picChg>
        <pc:picChg chg="add del mod">
          <ac:chgData name="Weeda, R.E. (Renske)" userId="af2acb61-e739-4bdf-8c2e-d6f803fd300b" providerId="ADAL" clId="{C34D4501-6190-441E-A37C-1745CE1A26B4}" dt="2025-08-19T08:23:11.959" v="377" actId="478"/>
          <ac:picMkLst>
            <pc:docMk/>
            <pc:sldMk cId="2630434361" sldId="277"/>
            <ac:picMk id="18" creationId="{0F704618-5189-FE53-EC62-07FD1BD21D8E}"/>
          </ac:picMkLst>
        </pc:picChg>
        <pc:picChg chg="add mod">
          <ac:chgData name="Weeda, R.E. (Renske)" userId="af2acb61-e739-4bdf-8c2e-d6f803fd300b" providerId="ADAL" clId="{C34D4501-6190-441E-A37C-1745CE1A26B4}" dt="2025-08-19T08:25:16.229" v="428" actId="1076"/>
          <ac:picMkLst>
            <pc:docMk/>
            <pc:sldMk cId="2630434361" sldId="277"/>
            <ac:picMk id="21" creationId="{6014C4F6-53F1-A7D7-5DFE-0AC653E02528}"/>
          </ac:picMkLst>
        </pc:picChg>
        <pc:picChg chg="add mod">
          <ac:chgData name="Weeda, R.E. (Renske)" userId="af2acb61-e739-4bdf-8c2e-d6f803fd300b" providerId="ADAL" clId="{C34D4501-6190-441E-A37C-1745CE1A26B4}" dt="2025-08-19T08:25:12.995" v="427" actId="1038"/>
          <ac:picMkLst>
            <pc:docMk/>
            <pc:sldMk cId="2630434361" sldId="277"/>
            <ac:picMk id="22" creationId="{DF69789E-4CC4-FE9E-415B-82D5158D2D96}"/>
          </ac:picMkLst>
        </pc:picChg>
        <pc:picChg chg="add mod">
          <ac:chgData name="Weeda, R.E. (Renske)" userId="af2acb61-e739-4bdf-8c2e-d6f803fd300b" providerId="ADAL" clId="{C34D4501-6190-441E-A37C-1745CE1A26B4}" dt="2025-08-19T08:25:18.211" v="429" actId="1076"/>
          <ac:picMkLst>
            <pc:docMk/>
            <pc:sldMk cId="2630434361" sldId="277"/>
            <ac:picMk id="23" creationId="{B5FDED0B-0366-7365-4671-710627AC89AF}"/>
          </ac:picMkLst>
        </pc:picChg>
        <pc:picChg chg="add mod">
          <ac:chgData name="Weeda, R.E. (Renske)" userId="af2acb61-e739-4bdf-8c2e-d6f803fd300b" providerId="ADAL" clId="{C34D4501-6190-441E-A37C-1745CE1A26B4}" dt="2025-08-19T08:25:12.995" v="427" actId="1038"/>
          <ac:picMkLst>
            <pc:docMk/>
            <pc:sldMk cId="2630434361" sldId="277"/>
            <ac:picMk id="24" creationId="{E03EABB3-7200-0FB5-8C9E-F418205780B0}"/>
          </ac:picMkLst>
        </pc:picChg>
        <pc:picChg chg="add mod">
          <ac:chgData name="Weeda, R.E. (Renske)" userId="af2acb61-e739-4bdf-8c2e-d6f803fd300b" providerId="ADAL" clId="{C34D4501-6190-441E-A37C-1745CE1A26B4}" dt="2025-08-19T08:25:12.995" v="427" actId="1038"/>
          <ac:picMkLst>
            <pc:docMk/>
            <pc:sldMk cId="2630434361" sldId="277"/>
            <ac:picMk id="25" creationId="{F90A41A2-7C5E-E2BF-2D44-69633A19BAEC}"/>
          </ac:picMkLst>
        </pc:picChg>
        <pc:cxnChg chg="add mod">
          <ac:chgData name="Weeda, R.E. (Renske)" userId="af2acb61-e739-4bdf-8c2e-d6f803fd300b" providerId="ADAL" clId="{C34D4501-6190-441E-A37C-1745CE1A26B4}" dt="2025-08-19T08:20:47.989" v="338"/>
          <ac:cxnSpMkLst>
            <pc:docMk/>
            <pc:sldMk cId="2630434361" sldId="277"/>
            <ac:cxnSpMk id="14" creationId="{A601ACF1-A513-DBE6-FBC5-D1FE10F1716A}"/>
          </ac:cxnSpMkLst>
        </pc:cxnChg>
        <pc:cxnChg chg="del">
          <ac:chgData name="Weeda, R.E. (Renske)" userId="af2acb61-e739-4bdf-8c2e-d6f803fd300b" providerId="ADAL" clId="{C34D4501-6190-441E-A37C-1745CE1A26B4}" dt="2025-08-19T08:23:14.639" v="379" actId="478"/>
          <ac:cxnSpMkLst>
            <pc:docMk/>
            <pc:sldMk cId="2630434361" sldId="277"/>
            <ac:cxnSpMk id="19" creationId="{8233DCB4-B18F-A4A2-A6FB-7622679E5BBC}"/>
          </ac:cxnSpMkLst>
        </pc:cxnChg>
        <pc:cxnChg chg="del">
          <ac:chgData name="Weeda, R.E. (Renske)" userId="af2acb61-e739-4bdf-8c2e-d6f803fd300b" providerId="ADAL" clId="{C34D4501-6190-441E-A37C-1745CE1A26B4}" dt="2025-08-19T08:23:13.209" v="378" actId="478"/>
          <ac:cxnSpMkLst>
            <pc:docMk/>
            <pc:sldMk cId="2630434361" sldId="277"/>
            <ac:cxnSpMk id="20" creationId="{20A38BF3-F9D6-53F8-E59B-32E7412F10B4}"/>
          </ac:cxnSpMkLst>
        </pc:cxnChg>
        <pc:cxnChg chg="add mod">
          <ac:chgData name="Weeda, R.E. (Renske)" userId="af2acb61-e739-4bdf-8c2e-d6f803fd300b" providerId="ADAL" clId="{C34D4501-6190-441E-A37C-1745CE1A26B4}" dt="2025-08-19T08:21:33.188" v="343"/>
          <ac:cxnSpMkLst>
            <pc:docMk/>
            <pc:sldMk cId="2630434361" sldId="277"/>
            <ac:cxnSpMk id="27" creationId="{E15621A2-229F-16EB-7EF1-34874D55E5DF}"/>
          </ac:cxnSpMkLst>
        </pc:cxnChg>
      </pc:sldChg>
      <pc:sldChg chg="addSp delSp modSp add mod">
        <pc:chgData name="Weeda, R.E. (Renske)" userId="af2acb61-e739-4bdf-8c2e-d6f803fd300b" providerId="ADAL" clId="{C34D4501-6190-441E-A37C-1745CE1A26B4}" dt="2025-08-19T08:37:27.054" v="706" actId="14100"/>
        <pc:sldMkLst>
          <pc:docMk/>
          <pc:sldMk cId="1580319543" sldId="278"/>
        </pc:sldMkLst>
        <pc:spChg chg="del">
          <ac:chgData name="Weeda, R.E. (Renske)" userId="af2acb61-e739-4bdf-8c2e-d6f803fd300b" providerId="ADAL" clId="{C34D4501-6190-441E-A37C-1745CE1A26B4}" dt="2025-08-19T08:27:56.035" v="431" actId="478"/>
          <ac:spMkLst>
            <pc:docMk/>
            <pc:sldMk cId="1580319543" sldId="278"/>
            <ac:spMk id="11" creationId="{B778616A-BAD9-F297-E9AC-4E580B4C015F}"/>
          </ac:spMkLst>
        </pc:spChg>
        <pc:spChg chg="mod">
          <ac:chgData name="Weeda, R.E. (Renske)" userId="af2acb61-e739-4bdf-8c2e-d6f803fd300b" providerId="ADAL" clId="{C34D4501-6190-441E-A37C-1745CE1A26B4}" dt="2025-08-19T08:37:27.054" v="706" actId="14100"/>
          <ac:spMkLst>
            <pc:docMk/>
            <pc:sldMk cId="1580319543" sldId="278"/>
            <ac:spMk id="12" creationId="{A932AC10-FBD2-2BAD-2E10-7D29709F123E}"/>
          </ac:spMkLst>
        </pc:spChg>
        <pc:spChg chg="del">
          <ac:chgData name="Weeda, R.E. (Renske)" userId="af2acb61-e739-4bdf-8c2e-d6f803fd300b" providerId="ADAL" clId="{C34D4501-6190-441E-A37C-1745CE1A26B4}" dt="2025-08-19T08:29:00.948" v="443" actId="478"/>
          <ac:spMkLst>
            <pc:docMk/>
            <pc:sldMk cId="1580319543" sldId="278"/>
            <ac:spMk id="13" creationId="{FEB7D0A9-AFCB-F0C3-8685-EAB8E1B94397}"/>
          </ac:spMkLst>
        </pc:spChg>
        <pc:spChg chg="mod">
          <ac:chgData name="Weeda, R.E. (Renske)" userId="af2acb61-e739-4bdf-8c2e-d6f803fd300b" providerId="ADAL" clId="{C34D4501-6190-441E-A37C-1745CE1A26B4}" dt="2025-08-19T08:36:34.789" v="679" actId="1036"/>
          <ac:spMkLst>
            <pc:docMk/>
            <pc:sldMk cId="1580319543" sldId="278"/>
            <ac:spMk id="26" creationId="{0E70343C-2A53-1701-3A55-34B070A11CC6}"/>
          </ac:spMkLst>
        </pc:spChg>
        <pc:spChg chg="add mod">
          <ac:chgData name="Weeda, R.E. (Renske)" userId="af2acb61-e739-4bdf-8c2e-d6f803fd300b" providerId="ADAL" clId="{C34D4501-6190-441E-A37C-1745CE1A26B4}" dt="2025-08-19T08:36:50.036" v="700" actId="1076"/>
          <ac:spMkLst>
            <pc:docMk/>
            <pc:sldMk cId="1580319543" sldId="278"/>
            <ac:spMk id="29" creationId="{931942B3-BEC9-9AA4-6A5F-EA4D26C785AD}"/>
          </ac:spMkLst>
        </pc:spChg>
        <pc:spChg chg="add mod">
          <ac:chgData name="Weeda, R.E. (Renske)" userId="af2acb61-e739-4bdf-8c2e-d6f803fd300b" providerId="ADAL" clId="{C34D4501-6190-441E-A37C-1745CE1A26B4}" dt="2025-08-19T08:35:53.032" v="636" actId="1038"/>
          <ac:spMkLst>
            <pc:docMk/>
            <pc:sldMk cId="1580319543" sldId="278"/>
            <ac:spMk id="32" creationId="{1B229EEB-6258-B823-DBA1-5077203A7D7F}"/>
          </ac:spMkLst>
        </pc:spChg>
        <pc:spChg chg="add mod">
          <ac:chgData name="Weeda, R.E. (Renske)" userId="af2acb61-e739-4bdf-8c2e-d6f803fd300b" providerId="ADAL" clId="{C34D4501-6190-441E-A37C-1745CE1A26B4}" dt="2025-08-19T08:36:24.455" v="668" actId="1038"/>
          <ac:spMkLst>
            <pc:docMk/>
            <pc:sldMk cId="1580319543" sldId="278"/>
            <ac:spMk id="35" creationId="{F000B944-A9F6-5CEC-1A48-6EAFCA1047FB}"/>
          </ac:spMkLst>
        </pc:spChg>
        <pc:spChg chg="add mod">
          <ac:chgData name="Weeda, R.E. (Renske)" userId="af2acb61-e739-4bdf-8c2e-d6f803fd300b" providerId="ADAL" clId="{C34D4501-6190-441E-A37C-1745CE1A26B4}" dt="2025-08-19T08:36:41.795" v="699" actId="1037"/>
          <ac:spMkLst>
            <pc:docMk/>
            <pc:sldMk cId="1580319543" sldId="278"/>
            <ac:spMk id="38" creationId="{4707CBC6-5CD0-A081-ED6B-EFFDDE58ACC9}"/>
          </ac:spMkLst>
        </pc:spChg>
        <pc:spChg chg="add mod ord">
          <ac:chgData name="Weeda, R.E. (Renske)" userId="af2acb61-e739-4bdf-8c2e-d6f803fd300b" providerId="ADAL" clId="{C34D4501-6190-441E-A37C-1745CE1A26B4}" dt="2025-08-19T08:37:23.436" v="705" actId="14100"/>
          <ac:spMkLst>
            <pc:docMk/>
            <pc:sldMk cId="1580319543" sldId="278"/>
            <ac:spMk id="68" creationId="{5111ED81-E094-F076-566B-0E8860FADCB3}"/>
          </ac:spMkLst>
        </pc:spChg>
        <pc:picChg chg="mod">
          <ac:chgData name="Weeda, R.E. (Renske)" userId="af2acb61-e739-4bdf-8c2e-d6f803fd300b" providerId="ADAL" clId="{C34D4501-6190-441E-A37C-1745CE1A26B4}" dt="2025-08-19T08:37:08.199" v="702" actId="14100"/>
          <ac:picMkLst>
            <pc:docMk/>
            <pc:sldMk cId="1580319543" sldId="278"/>
            <ac:picMk id="5" creationId="{EE5C00AF-DC2E-D836-C7E1-753E4D94FD8D}"/>
          </ac:picMkLst>
        </pc:picChg>
        <pc:picChg chg="del mod">
          <ac:chgData name="Weeda, R.E. (Renske)" userId="af2acb61-e739-4bdf-8c2e-d6f803fd300b" providerId="ADAL" clId="{C34D4501-6190-441E-A37C-1745CE1A26B4}" dt="2025-08-19T08:30:10.037" v="475" actId="478"/>
          <ac:picMkLst>
            <pc:docMk/>
            <pc:sldMk cId="1580319543" sldId="278"/>
            <ac:picMk id="6" creationId="{63B6B038-F362-900E-290B-59971745C84F}"/>
          </ac:picMkLst>
        </pc:picChg>
        <pc:picChg chg="del mod">
          <ac:chgData name="Weeda, R.E. (Renske)" userId="af2acb61-e739-4bdf-8c2e-d6f803fd300b" providerId="ADAL" clId="{C34D4501-6190-441E-A37C-1745CE1A26B4}" dt="2025-08-19T08:30:07.570" v="473" actId="478"/>
          <ac:picMkLst>
            <pc:docMk/>
            <pc:sldMk cId="1580319543" sldId="278"/>
            <ac:picMk id="7" creationId="{9E8117EF-A716-B0A7-45B6-B9063BC1BC79}"/>
          </ac:picMkLst>
        </pc:picChg>
        <pc:picChg chg="del mod">
          <ac:chgData name="Weeda, R.E. (Renske)" userId="af2acb61-e739-4bdf-8c2e-d6f803fd300b" providerId="ADAL" clId="{C34D4501-6190-441E-A37C-1745CE1A26B4}" dt="2025-08-19T08:30:14.820" v="479" actId="478"/>
          <ac:picMkLst>
            <pc:docMk/>
            <pc:sldMk cId="1580319543" sldId="278"/>
            <ac:picMk id="8" creationId="{045F76C8-0FA4-4A4D-E9E8-937BBDF515A8}"/>
          </ac:picMkLst>
        </pc:picChg>
        <pc:picChg chg="mod">
          <ac:chgData name="Weeda, R.E. (Renske)" userId="af2acb61-e739-4bdf-8c2e-d6f803fd300b" providerId="ADAL" clId="{C34D4501-6190-441E-A37C-1745CE1A26B4}" dt="2025-08-19T08:35:25.264" v="594" actId="1076"/>
          <ac:picMkLst>
            <pc:docMk/>
            <pc:sldMk cId="1580319543" sldId="278"/>
            <ac:picMk id="9" creationId="{2EA30688-1754-7D7B-2632-E5B4818FA14D}"/>
          </ac:picMkLst>
        </pc:picChg>
        <pc:picChg chg="add mod">
          <ac:chgData name="Weeda, R.E. (Renske)" userId="af2acb61-e739-4bdf-8c2e-d6f803fd300b" providerId="ADAL" clId="{C34D4501-6190-441E-A37C-1745CE1A26B4}" dt="2025-08-19T08:37:13.249" v="703" actId="14100"/>
          <ac:picMkLst>
            <pc:docMk/>
            <pc:sldMk cId="1580319543" sldId="278"/>
            <ac:picMk id="18" creationId="{6A18211D-555C-36F5-0AF5-45E98CDA712D}"/>
          </ac:picMkLst>
        </pc:picChg>
        <pc:picChg chg="add mod">
          <ac:chgData name="Weeda, R.E. (Renske)" userId="af2acb61-e739-4bdf-8c2e-d6f803fd300b" providerId="ADAL" clId="{C34D4501-6190-441E-A37C-1745CE1A26B4}" dt="2025-08-19T08:35:17.140" v="588" actId="1076"/>
          <ac:picMkLst>
            <pc:docMk/>
            <pc:sldMk cId="1580319543" sldId="278"/>
            <ac:picMk id="19" creationId="{500FD46E-FB33-C2B3-798F-C3D508D73E5A}"/>
          </ac:picMkLst>
        </pc:picChg>
        <pc:picChg chg="add mod">
          <ac:chgData name="Weeda, R.E. (Renske)" userId="af2acb61-e739-4bdf-8c2e-d6f803fd300b" providerId="ADAL" clId="{C34D4501-6190-441E-A37C-1745CE1A26B4}" dt="2025-08-19T08:35:53.032" v="636" actId="1038"/>
          <ac:picMkLst>
            <pc:docMk/>
            <pc:sldMk cId="1580319543" sldId="278"/>
            <ac:picMk id="20" creationId="{CB74A69F-9E8A-51D5-9575-EA1BD12C1D96}"/>
          </ac:picMkLst>
        </pc:picChg>
        <pc:picChg chg="mod">
          <ac:chgData name="Weeda, R.E. (Renske)" userId="af2acb61-e739-4bdf-8c2e-d6f803fd300b" providerId="ADAL" clId="{C34D4501-6190-441E-A37C-1745CE1A26B4}" dt="2025-08-19T08:28:09.118" v="433" actId="1076"/>
          <ac:picMkLst>
            <pc:docMk/>
            <pc:sldMk cId="1580319543" sldId="278"/>
            <ac:picMk id="21" creationId="{E8B7DC6A-298E-09D1-44E0-7861BB83D81B}"/>
          </ac:picMkLst>
        </pc:picChg>
        <pc:picChg chg="mod">
          <ac:chgData name="Weeda, R.E. (Renske)" userId="af2acb61-e739-4bdf-8c2e-d6f803fd300b" providerId="ADAL" clId="{C34D4501-6190-441E-A37C-1745CE1A26B4}" dt="2025-08-19T08:35:53.032" v="636" actId="1038"/>
          <ac:picMkLst>
            <pc:docMk/>
            <pc:sldMk cId="1580319543" sldId="278"/>
            <ac:picMk id="22" creationId="{8A5B7722-3191-1BCC-5FD4-C0562FF9A008}"/>
          </ac:picMkLst>
        </pc:picChg>
        <pc:picChg chg="mod">
          <ac:chgData name="Weeda, R.E. (Renske)" userId="af2acb61-e739-4bdf-8c2e-d6f803fd300b" providerId="ADAL" clId="{C34D4501-6190-441E-A37C-1745CE1A26B4}" dt="2025-08-19T08:28:09.118" v="433" actId="1076"/>
          <ac:picMkLst>
            <pc:docMk/>
            <pc:sldMk cId="1580319543" sldId="278"/>
            <ac:picMk id="23" creationId="{4114F813-5B8A-7E8C-58E4-4F193C87F997}"/>
          </ac:picMkLst>
        </pc:picChg>
        <pc:picChg chg="mod">
          <ac:chgData name="Weeda, R.E. (Renske)" userId="af2acb61-e739-4bdf-8c2e-d6f803fd300b" providerId="ADAL" clId="{C34D4501-6190-441E-A37C-1745CE1A26B4}" dt="2025-08-19T08:28:09.118" v="433" actId="1076"/>
          <ac:picMkLst>
            <pc:docMk/>
            <pc:sldMk cId="1580319543" sldId="278"/>
            <ac:picMk id="24" creationId="{B446550D-43F4-2FD2-7F19-BEDD28813684}"/>
          </ac:picMkLst>
        </pc:picChg>
        <pc:picChg chg="mod">
          <ac:chgData name="Weeda, R.E. (Renske)" userId="af2acb61-e739-4bdf-8c2e-d6f803fd300b" providerId="ADAL" clId="{C34D4501-6190-441E-A37C-1745CE1A26B4}" dt="2025-08-19T08:28:09.118" v="433" actId="1076"/>
          <ac:picMkLst>
            <pc:docMk/>
            <pc:sldMk cId="1580319543" sldId="278"/>
            <ac:picMk id="25" creationId="{7F6ADCCD-24FA-B4EB-3AB6-813CDBBD2C42}"/>
          </ac:picMkLst>
        </pc:picChg>
        <pc:cxnChg chg="del">
          <ac:chgData name="Weeda, R.E. (Renske)" userId="af2acb61-e739-4bdf-8c2e-d6f803fd300b" providerId="ADAL" clId="{C34D4501-6190-441E-A37C-1745CE1A26B4}" dt="2025-08-19T08:27:56.035" v="431" actId="478"/>
          <ac:cxnSpMkLst>
            <pc:docMk/>
            <pc:sldMk cId="1580319543" sldId="278"/>
            <ac:cxnSpMk id="14" creationId="{76BDAC39-5CBA-F39E-8C46-33BCB36BB2AE}"/>
          </ac:cxnSpMkLst>
        </pc:cxnChg>
        <pc:cxnChg chg="del">
          <ac:chgData name="Weeda, R.E. (Renske)" userId="af2acb61-e739-4bdf-8c2e-d6f803fd300b" providerId="ADAL" clId="{C34D4501-6190-441E-A37C-1745CE1A26B4}" dt="2025-08-19T08:29:00.948" v="443" actId="478"/>
          <ac:cxnSpMkLst>
            <pc:docMk/>
            <pc:sldMk cId="1580319543" sldId="278"/>
            <ac:cxnSpMk id="15" creationId="{E8D8EF92-F1C5-81C4-1056-1E5E52BF28A8}"/>
          </ac:cxnSpMkLst>
        </pc:cxnChg>
        <pc:cxnChg chg="del">
          <ac:chgData name="Weeda, R.E. (Renske)" userId="af2acb61-e739-4bdf-8c2e-d6f803fd300b" providerId="ADAL" clId="{C34D4501-6190-441E-A37C-1745CE1A26B4}" dt="2025-08-19T08:29:00.948" v="443" actId="478"/>
          <ac:cxnSpMkLst>
            <pc:docMk/>
            <pc:sldMk cId="1580319543" sldId="278"/>
            <ac:cxnSpMk id="16" creationId="{06D5AD3A-9EBF-4532-B771-A3FA8D8234FB}"/>
          </ac:cxnSpMkLst>
        </pc:cxnChg>
        <pc:cxnChg chg="del">
          <ac:chgData name="Weeda, R.E. (Renske)" userId="af2acb61-e739-4bdf-8c2e-d6f803fd300b" providerId="ADAL" clId="{C34D4501-6190-441E-A37C-1745CE1A26B4}" dt="2025-08-19T08:27:56.035" v="431" actId="478"/>
          <ac:cxnSpMkLst>
            <pc:docMk/>
            <pc:sldMk cId="1580319543" sldId="278"/>
            <ac:cxnSpMk id="17" creationId="{F8831E79-BFE2-D797-BDC4-884AB366AF9A}"/>
          </ac:cxnSpMkLst>
        </pc:cxnChg>
        <pc:cxnChg chg="mod">
          <ac:chgData name="Weeda, R.E. (Renske)" userId="af2acb61-e739-4bdf-8c2e-d6f803fd300b" providerId="ADAL" clId="{C34D4501-6190-441E-A37C-1745CE1A26B4}" dt="2025-08-19T08:37:27.054" v="706" actId="14100"/>
          <ac:cxnSpMkLst>
            <pc:docMk/>
            <pc:sldMk cId="1580319543" sldId="278"/>
            <ac:cxnSpMk id="27" creationId="{8FD52A77-0BA2-2840-F5C5-42D75112E3F0}"/>
          </ac:cxnSpMkLst>
        </pc:cxnChg>
        <pc:cxnChg chg="add mod">
          <ac:chgData name="Weeda, R.E. (Renske)" userId="af2acb61-e739-4bdf-8c2e-d6f803fd300b" providerId="ADAL" clId="{C34D4501-6190-441E-A37C-1745CE1A26B4}" dt="2025-08-19T08:37:27.054" v="706" actId="14100"/>
          <ac:cxnSpMkLst>
            <pc:docMk/>
            <pc:sldMk cId="1580319543" sldId="278"/>
            <ac:cxnSpMk id="30" creationId="{21DBC729-0C32-EEEC-1FBB-503D6CF06146}"/>
          </ac:cxnSpMkLst>
        </pc:cxnChg>
        <pc:cxnChg chg="add mod">
          <ac:chgData name="Weeda, R.E. (Renske)" userId="af2acb61-e739-4bdf-8c2e-d6f803fd300b" providerId="ADAL" clId="{C34D4501-6190-441E-A37C-1745CE1A26B4}" dt="2025-08-19T08:37:27.054" v="706" actId="14100"/>
          <ac:cxnSpMkLst>
            <pc:docMk/>
            <pc:sldMk cId="1580319543" sldId="278"/>
            <ac:cxnSpMk id="33" creationId="{E76EB1BA-EC50-F18B-BC90-90A948FAE6D5}"/>
          </ac:cxnSpMkLst>
        </pc:cxnChg>
        <pc:cxnChg chg="add mod">
          <ac:chgData name="Weeda, R.E. (Renske)" userId="af2acb61-e739-4bdf-8c2e-d6f803fd300b" providerId="ADAL" clId="{C34D4501-6190-441E-A37C-1745CE1A26B4}" dt="2025-08-19T08:37:27.054" v="706" actId="14100"/>
          <ac:cxnSpMkLst>
            <pc:docMk/>
            <pc:sldMk cId="1580319543" sldId="278"/>
            <ac:cxnSpMk id="36" creationId="{37794623-CE0D-ECB4-78C8-1EB65F6C9131}"/>
          </ac:cxnSpMkLst>
        </pc:cxnChg>
        <pc:cxnChg chg="add mod">
          <ac:chgData name="Weeda, R.E. (Renske)" userId="af2acb61-e739-4bdf-8c2e-d6f803fd300b" providerId="ADAL" clId="{C34D4501-6190-441E-A37C-1745CE1A26B4}" dt="2025-08-19T08:37:27.054" v="706" actId="14100"/>
          <ac:cxnSpMkLst>
            <pc:docMk/>
            <pc:sldMk cId="1580319543" sldId="278"/>
            <ac:cxnSpMk id="39" creationId="{902E974D-6FFD-F73A-D831-73F05B73DEA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E6CE3-8D24-4F64-8588-3944D5100DD6}" type="datetimeFigureOut">
              <a:rPr lang="en-US" smtClean="0"/>
              <a:t>19-Aug-25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1783E-B92E-41E7-A2A8-9784DEBEDD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6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1783E-B92E-41E7-A2A8-9784DEBEDD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45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10125-51A6-DDB2-2CDE-3672EC45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60C56FC-1FE5-9A30-ACF1-BC552171F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411955A-E658-F864-84D6-37E01DE1B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4E38772-07A7-BFB3-EFC1-48F36D6845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1783E-B92E-41E7-A2A8-9784DEBEDD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9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1783E-B92E-41E7-A2A8-9784DEBEDD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24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27520-6A92-113B-199E-72033949F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DCC6C11-331E-B33F-47BB-FB4876AF2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689907-014B-7E91-B4F4-652006017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19-Aug-25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F4CC182-4B67-9B36-4558-7A5BC939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62ABDDD-F45B-940B-E68A-9104C709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30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3AC7B-B55D-64BA-CC11-B95482BFA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B8496F4-BD08-7982-FA18-860E9B733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51EC92-DD1A-34C0-2D32-F6784E8F7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19-Aug-25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7BB508D-047E-7A6E-EEE0-F26D527E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63F87FF-251E-5C59-72B3-50B268DA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28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197392F-C4E9-C6F6-5ABE-0DDF716DD5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98A9776-7D07-3882-01A6-B21FE70C7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D732CF-2C38-1426-4FE2-2ADF981C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19-Aug-25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D3E3C2-F9E2-0E3E-40E3-FFCCAD83C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095BB3-94DB-9BFC-2625-B9B12231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8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3147B-6EA8-E985-23C6-7A9E7EFE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593ED0-7495-CAA9-3ADA-AD659B1CB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4FE4A26-22F4-48EC-BCF6-73317307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19-Aug-25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B1841F-62D3-400C-6718-2DC0C358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0768E1-CE9D-82AC-E2D8-5B1ADE03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5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4BBCBA-F1E1-A019-AE2D-A5DA98E83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F785B8-966A-531C-F033-35F2001DE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11B5A9C-A128-8624-CD6F-4BD8AB6E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19-Aug-25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14459C-F02E-B5D3-1BE0-52720E128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6D634C-CEC8-76AB-4D87-A9B71CD6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61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44085-2947-C136-F4FE-C7F0CC55F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8FE471-4B46-8CC1-894F-B61EB1CAE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1BD6B21-6606-9EA3-E843-ADAD285C3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35F2EF8-49A7-BCC7-B645-195CA0BCD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19-Aug-25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B30DD9-CD1A-C9FC-CE15-CEF726B9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C7DC6AF-F18B-D7EF-10B2-4C542F4C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84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227F2C-49D2-75C1-ED56-F8650DAF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1778894-F552-B896-5392-B08F84A58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BC6A5EB-B090-F5B0-91FB-4587E3783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E727F37-E2A6-65FF-D2E3-993620DA9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5C26B41-9C90-00B1-012C-149FBD5560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0BF0695A-41C5-7EDA-9303-0BD1150B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19-Aug-25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4DAF794-BDFD-4F38-85FF-A0AEAC89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27991DF-1554-791D-32B7-331BA104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93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6844C-51EF-328F-1F33-3D583D46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DE4C81A-D6A3-31DC-17E5-B3C64FAB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19-Aug-25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3906350-C1DF-2AD3-7CA1-2F1EE026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F3CE5C-2C47-8B7E-D6EC-63B41F76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2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E53690B-0A04-00E4-9B88-248170E26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19-Aug-25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3FB1CD2-5FF8-486E-C6DF-D3D5E432D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2C06E67-E437-2D52-CAE1-C902C27F6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73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C59CF-8DB3-BFF8-625A-54F3F8BF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A287E74-7A50-CE0A-3B3C-BD1D2E5FC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4EE6935-DF55-5616-7826-006B29E8B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E1ACAEA-5BE3-793D-0347-156CDD792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19-Aug-25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04D9110-C13C-55CC-C99F-B22410951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638AC23-A4DA-4CDC-D716-3771F8CC0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CA62E-2A83-DC7E-F151-3DC152F4C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6E70A4D-503A-BF4C-2470-BC3539ED94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2363F9C-F381-F89F-FDE9-AEA7421D6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A2ED06F-DB81-4763-D1B3-13EB2142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19-Aug-25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C8E7C8B-5380-8CC2-DF2F-3BD922BA0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26737B5-A4AF-2880-C501-EFF8E389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30B613E-12AB-0F29-A32F-B7276A3C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259E02D-86F3-3CCE-F15B-01695C3D9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80BA00A-DE00-3BA4-D59E-05A6427DF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8E0B10-5B90-41E6-AE0C-664E7DC64004}" type="datetimeFigureOut">
              <a:rPr lang="en-US" smtClean="0"/>
              <a:t>19-Aug-25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4A7DFA3-FC36-4157-46F8-6B11493F0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C2B0585-912F-43E2-831F-14E83CBD3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1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12" Type="http://schemas.openxmlformats.org/officeDocument/2006/relationships/image" Target="../media/image58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05463B73-A057-ECEE-3992-1F7E044C592E}"/>
              </a:ext>
            </a:extLst>
          </p:cNvPr>
          <p:cNvSpPr/>
          <p:nvPr/>
        </p:nvSpPr>
        <p:spPr>
          <a:xfrm>
            <a:off x="6096000" y="920579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Software: Toepassingenlaag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01A79F7A-9077-D9C3-0A33-B7ED0C77CE53}"/>
              </a:ext>
            </a:extLst>
          </p:cNvPr>
          <p:cNvSpPr/>
          <p:nvPr/>
        </p:nvSpPr>
        <p:spPr>
          <a:xfrm>
            <a:off x="6096000" y="2203623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Software: Logische laag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3F2D7F6-14DC-8015-A5E1-BCF290D85922}"/>
              </a:ext>
            </a:extLst>
          </p:cNvPr>
          <p:cNvSpPr/>
          <p:nvPr/>
        </p:nvSpPr>
        <p:spPr>
          <a:xfrm>
            <a:off x="6096000" y="3486667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Hardware: Fysieke laag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A800001-C77F-3273-DD56-49B7D04CF32C}"/>
              </a:ext>
            </a:extLst>
          </p:cNvPr>
          <p:cNvCxnSpPr>
            <a:cxnSpLocks/>
          </p:cNvCxnSpPr>
          <p:nvPr/>
        </p:nvCxnSpPr>
        <p:spPr>
          <a:xfrm flipV="1">
            <a:off x="8822726" y="1581665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B3710AE8-4E5A-3C96-DA95-F1477DC7582C}"/>
              </a:ext>
            </a:extLst>
          </p:cNvPr>
          <p:cNvCxnSpPr>
            <a:cxnSpLocks/>
          </p:cNvCxnSpPr>
          <p:nvPr/>
        </p:nvCxnSpPr>
        <p:spPr>
          <a:xfrm flipV="1">
            <a:off x="8828908" y="2864709"/>
            <a:ext cx="0" cy="621958"/>
          </a:xfrm>
          <a:prstGeom prst="straightConnector1">
            <a:avLst/>
          </a:prstGeom>
          <a:ln w="38100">
            <a:solidFill>
              <a:srgbClr val="601D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54D76CAC-FD08-C320-4BB5-D1030583B745}"/>
              </a:ext>
            </a:extLst>
          </p:cNvPr>
          <p:cNvCxnSpPr>
            <a:cxnSpLocks/>
          </p:cNvCxnSpPr>
          <p:nvPr/>
        </p:nvCxnSpPr>
        <p:spPr>
          <a:xfrm>
            <a:off x="7902136" y="2864709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A0AD06ED-2A78-9E2D-5A35-2CA8CB489C75}"/>
              </a:ext>
            </a:extLst>
          </p:cNvPr>
          <p:cNvCxnSpPr>
            <a:cxnSpLocks/>
          </p:cNvCxnSpPr>
          <p:nvPr/>
        </p:nvCxnSpPr>
        <p:spPr>
          <a:xfrm>
            <a:off x="7902136" y="1581665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9D44DF1B-09D5-8645-5DB0-F11DFF575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0" y="123567"/>
            <a:ext cx="2349842" cy="297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68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schermopname, diagram, Lettertype&#10;&#10;Door AI gegenereerde inhoud is mogelijk onjuist.">
            <a:extLst>
              <a:ext uri="{FF2B5EF4-FFF2-40B4-BE49-F238E27FC236}">
                <a16:creationId xmlns:a16="http://schemas.microsoft.com/office/drawing/2014/main" id="{A233BA3D-7B4C-4775-BA08-4B17BA1F0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05CBAC42-1C65-C7AD-F951-6093EBE663F7}"/>
              </a:ext>
            </a:extLst>
          </p:cNvPr>
          <p:cNvSpPr txBox="1"/>
          <p:nvPr/>
        </p:nvSpPr>
        <p:spPr>
          <a:xfrm>
            <a:off x="6941820" y="441960"/>
            <a:ext cx="9525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Licht sensor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F0524C2-58E7-53BE-FD3A-A05C1A3CDC7D}"/>
              </a:ext>
            </a:extLst>
          </p:cNvPr>
          <p:cNvSpPr txBox="1"/>
          <p:nvPr/>
        </p:nvSpPr>
        <p:spPr>
          <a:xfrm>
            <a:off x="4518660" y="3090446"/>
            <a:ext cx="12420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Processor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73A33FF-E775-2B52-8E06-6AAF40700B0E}"/>
              </a:ext>
            </a:extLst>
          </p:cNvPr>
          <p:cNvSpPr txBox="1"/>
          <p:nvPr/>
        </p:nvSpPr>
        <p:spPr>
          <a:xfrm>
            <a:off x="4648200" y="1284506"/>
            <a:ext cx="12420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100339-9763-9CA0-9CD0-BEDC96AAE959}"/>
              </a:ext>
            </a:extLst>
          </p:cNvPr>
          <p:cNvSpPr txBox="1"/>
          <p:nvPr/>
        </p:nvSpPr>
        <p:spPr>
          <a:xfrm>
            <a:off x="6450330" y="3090446"/>
            <a:ext cx="1242060" cy="338554"/>
          </a:xfrm>
          <a:prstGeom prst="rect">
            <a:avLst/>
          </a:prstGeom>
          <a:solidFill>
            <a:srgbClr val="EDF7FA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Scherm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CB5B075-E17F-1D37-E680-A700ACC62378}"/>
              </a:ext>
            </a:extLst>
          </p:cNvPr>
          <p:cNvSpPr txBox="1"/>
          <p:nvPr/>
        </p:nvSpPr>
        <p:spPr>
          <a:xfrm>
            <a:off x="4282440" y="4749969"/>
            <a:ext cx="16687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Werkgeheugen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554ED73-EA87-142A-83E5-3F1218826774}"/>
              </a:ext>
            </a:extLst>
          </p:cNvPr>
          <p:cNvSpPr txBox="1"/>
          <p:nvPr/>
        </p:nvSpPr>
        <p:spPr>
          <a:xfrm>
            <a:off x="4427220" y="6180892"/>
            <a:ext cx="16687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Opslag</a:t>
            </a:r>
          </a:p>
        </p:txBody>
      </p:sp>
    </p:spTree>
    <p:extLst>
      <p:ext uri="{BB962C8B-B14F-4D97-AF65-F5344CB8AC3E}">
        <p14:creationId xmlns:p14="http://schemas.microsoft.com/office/powerpoint/2010/main" val="17152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showing X axis across front of micro:bit, y axis up and down, z axis running back to front">
            <a:extLst>
              <a:ext uri="{FF2B5EF4-FFF2-40B4-BE49-F238E27FC236}">
                <a16:creationId xmlns:a16="http://schemas.microsoft.com/office/drawing/2014/main" id="{467F1DA1-6415-2377-1FE4-CDB396285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3" y="0"/>
            <a:ext cx="583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647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4649B-FC27-7D0C-4441-2D343B71C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809850-7A7D-6FE0-806D-65E48A846005}"/>
              </a:ext>
            </a:extLst>
          </p:cNvPr>
          <p:cNvSpPr/>
          <p:nvPr/>
        </p:nvSpPr>
        <p:spPr>
          <a:xfrm>
            <a:off x="2432308" y="299477"/>
            <a:ext cx="5486400" cy="4413925"/>
          </a:xfrm>
          <a:prstGeom prst="rect">
            <a:avLst/>
          </a:prstGeom>
          <a:solidFill>
            <a:srgbClr val="1D355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AB45B5-710F-B3A1-29B4-A76EC17F4C8A}"/>
              </a:ext>
            </a:extLst>
          </p:cNvPr>
          <p:cNvSpPr/>
          <p:nvPr/>
        </p:nvSpPr>
        <p:spPr>
          <a:xfrm>
            <a:off x="2889508" y="573798"/>
            <a:ext cx="4572000" cy="2186474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 sz="1400"/>
            </a:pPr>
            <a:r>
              <a:rPr sz="2000" b="1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13B0B8-A984-3F1B-0589-80A657ABFC1F}"/>
              </a:ext>
            </a:extLst>
          </p:cNvPr>
          <p:cNvSpPr/>
          <p:nvPr/>
        </p:nvSpPr>
        <p:spPr>
          <a:xfrm>
            <a:off x="3072388" y="1326157"/>
            <a:ext cx="4206240" cy="457200"/>
          </a:xfrm>
          <a:prstGeom prst="rect">
            <a:avLst/>
          </a:prstGeom>
          <a:solidFill>
            <a:srgbClr val="A8DAD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sz="2000" b="1">
                <a:solidFill>
                  <a:srgbClr val="1D3557"/>
                </a:solidFill>
              </a:rPr>
              <a:t>Besturingsorgaan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E7057A-C933-5BE4-2B94-EDFC820DD855}"/>
              </a:ext>
            </a:extLst>
          </p:cNvPr>
          <p:cNvSpPr/>
          <p:nvPr/>
        </p:nvSpPr>
        <p:spPr>
          <a:xfrm>
            <a:off x="3072388" y="1945398"/>
            <a:ext cx="4206240" cy="457200"/>
          </a:xfrm>
          <a:prstGeom prst="rect">
            <a:avLst/>
          </a:prstGeom>
          <a:solidFill>
            <a:srgbClr val="A8DAD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sz="2000" b="1">
                <a:solidFill>
                  <a:srgbClr val="1D3557"/>
                </a:solidFill>
              </a:rPr>
              <a:t>Rekenorgaan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C6BE5-1B26-5818-15E0-50D4C3DABC92}"/>
              </a:ext>
            </a:extLst>
          </p:cNvPr>
          <p:cNvSpPr/>
          <p:nvPr/>
        </p:nvSpPr>
        <p:spPr>
          <a:xfrm>
            <a:off x="3260584" y="3624558"/>
            <a:ext cx="3657600" cy="548640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lang="en-US" sz="2000" b="1">
                <a:solidFill>
                  <a:schemeClr val="tx1"/>
                </a:solidFill>
              </a:rPr>
              <a:t>Intern geheugen</a:t>
            </a:r>
            <a:endParaRPr sz="2000" b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21FFC1-4418-C7B5-3EB6-49DFEA894455}"/>
              </a:ext>
            </a:extLst>
          </p:cNvPr>
          <p:cNvSpPr/>
          <p:nvPr/>
        </p:nvSpPr>
        <p:spPr>
          <a:xfrm>
            <a:off x="720846" y="2221603"/>
            <a:ext cx="1079176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Invoer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4F0FF8-B89E-5BCD-34FF-6461C750D582}"/>
              </a:ext>
            </a:extLst>
          </p:cNvPr>
          <p:cNvSpPr/>
          <p:nvPr/>
        </p:nvSpPr>
        <p:spPr>
          <a:xfrm>
            <a:off x="8498459" y="2232120"/>
            <a:ext cx="1079177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Uitvoer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2A4FD5F-5533-77ED-373A-ED7FEAC32031}"/>
              </a:ext>
            </a:extLst>
          </p:cNvPr>
          <p:cNvCxnSpPr>
            <a:cxnSpLocks/>
          </p:cNvCxnSpPr>
          <p:nvPr/>
        </p:nvCxnSpPr>
        <p:spPr>
          <a:xfrm>
            <a:off x="4930693" y="2760272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4248723D-C0C7-3D50-184D-4D286AAA3D00}"/>
              </a:ext>
            </a:extLst>
          </p:cNvPr>
          <p:cNvCxnSpPr>
            <a:cxnSpLocks/>
          </p:cNvCxnSpPr>
          <p:nvPr/>
        </p:nvCxnSpPr>
        <p:spPr>
          <a:xfrm>
            <a:off x="5301589" y="2760272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headEnd type="stealt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ECE4C767-4214-DCBE-C7C1-F479A9A02399}"/>
              </a:ext>
            </a:extLst>
          </p:cNvPr>
          <p:cNvCxnSpPr>
            <a:cxnSpLocks/>
            <a:stCxn id="7" idx="3"/>
            <a:endCxn id="2" idx="1"/>
          </p:cNvCxnSpPr>
          <p:nvPr/>
        </p:nvCxnSpPr>
        <p:spPr>
          <a:xfrm>
            <a:off x="1800022" y="2495923"/>
            <a:ext cx="632286" cy="10517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7D1BB98-F88D-9DB9-653E-61171D69FC9D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7918708" y="2506440"/>
            <a:ext cx="579751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219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15AA7-3CA2-3A56-3DB1-F8A0828E0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7037FB-54D0-EFB5-B494-8A2A2A08A9A2}"/>
              </a:ext>
            </a:extLst>
          </p:cNvPr>
          <p:cNvSpPr/>
          <p:nvPr/>
        </p:nvSpPr>
        <p:spPr>
          <a:xfrm>
            <a:off x="3396135" y="299477"/>
            <a:ext cx="5486400" cy="4413925"/>
          </a:xfrm>
          <a:prstGeom prst="rect">
            <a:avLst/>
          </a:prstGeom>
          <a:solidFill>
            <a:srgbClr val="1D355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89DB66-4648-B763-01E0-67472FFDA1A2}"/>
              </a:ext>
            </a:extLst>
          </p:cNvPr>
          <p:cNvSpPr/>
          <p:nvPr/>
        </p:nvSpPr>
        <p:spPr>
          <a:xfrm>
            <a:off x="3853335" y="573798"/>
            <a:ext cx="4572000" cy="2186474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 sz="1400"/>
            </a:pPr>
            <a:r>
              <a:rPr sz="2000" b="1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E6A3FF-C3D3-0D05-8214-7DC9029F25D6}"/>
              </a:ext>
            </a:extLst>
          </p:cNvPr>
          <p:cNvSpPr/>
          <p:nvPr/>
        </p:nvSpPr>
        <p:spPr>
          <a:xfrm>
            <a:off x="4036215" y="1326157"/>
            <a:ext cx="4206240" cy="457200"/>
          </a:xfrm>
          <a:prstGeom prst="rect">
            <a:avLst/>
          </a:prstGeom>
          <a:solidFill>
            <a:srgbClr val="A8DAD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sz="2000" b="1">
                <a:solidFill>
                  <a:srgbClr val="1D3557"/>
                </a:solidFill>
              </a:rPr>
              <a:t>Besturingsorgaan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FF9EE1-6A0D-A51B-A502-514F5AD47C53}"/>
              </a:ext>
            </a:extLst>
          </p:cNvPr>
          <p:cNvSpPr/>
          <p:nvPr/>
        </p:nvSpPr>
        <p:spPr>
          <a:xfrm>
            <a:off x="4036215" y="1945398"/>
            <a:ext cx="4206240" cy="457200"/>
          </a:xfrm>
          <a:prstGeom prst="rect">
            <a:avLst/>
          </a:prstGeom>
          <a:solidFill>
            <a:srgbClr val="A8DAD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sz="2000" b="1">
                <a:solidFill>
                  <a:srgbClr val="1D3557"/>
                </a:solidFill>
              </a:rPr>
              <a:t>Rekenorgaan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5FDED-F73D-A3B7-3B54-34E6C34525F2}"/>
              </a:ext>
            </a:extLst>
          </p:cNvPr>
          <p:cNvSpPr/>
          <p:nvPr/>
        </p:nvSpPr>
        <p:spPr>
          <a:xfrm>
            <a:off x="4224411" y="3624558"/>
            <a:ext cx="3657600" cy="548640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lang="en-US" sz="2000" b="1">
                <a:solidFill>
                  <a:schemeClr val="tx1"/>
                </a:solidFill>
              </a:rPr>
              <a:t>Intern geheugen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57CC3-C191-AF13-4E64-ED426E50A264}"/>
              </a:ext>
            </a:extLst>
          </p:cNvPr>
          <p:cNvSpPr/>
          <p:nvPr/>
        </p:nvSpPr>
        <p:spPr>
          <a:xfrm>
            <a:off x="1684673" y="2221603"/>
            <a:ext cx="1079176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Invoer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DAFE1-A1DB-38B0-7FFA-620F2F000A68}"/>
              </a:ext>
            </a:extLst>
          </p:cNvPr>
          <p:cNvSpPr/>
          <p:nvPr/>
        </p:nvSpPr>
        <p:spPr>
          <a:xfrm>
            <a:off x="9462286" y="2232120"/>
            <a:ext cx="1079177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Uitvoer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AEED0F22-0773-03BB-2B1D-A02DA1C4FF0F}"/>
              </a:ext>
            </a:extLst>
          </p:cNvPr>
          <p:cNvCxnSpPr>
            <a:cxnSpLocks/>
          </p:cNvCxnSpPr>
          <p:nvPr/>
        </p:nvCxnSpPr>
        <p:spPr>
          <a:xfrm>
            <a:off x="5894520" y="2760272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C55639A-683D-3631-2344-F5754E11F610}"/>
              </a:ext>
            </a:extLst>
          </p:cNvPr>
          <p:cNvCxnSpPr>
            <a:cxnSpLocks/>
          </p:cNvCxnSpPr>
          <p:nvPr/>
        </p:nvCxnSpPr>
        <p:spPr>
          <a:xfrm>
            <a:off x="6265416" y="2760272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headEnd type="stealt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0C679A6C-F512-98F2-6D58-E090D6FD7882}"/>
              </a:ext>
            </a:extLst>
          </p:cNvPr>
          <p:cNvCxnSpPr>
            <a:cxnSpLocks/>
            <a:stCxn id="7" idx="3"/>
            <a:endCxn id="2" idx="1"/>
          </p:cNvCxnSpPr>
          <p:nvPr/>
        </p:nvCxnSpPr>
        <p:spPr>
          <a:xfrm>
            <a:off x="2763849" y="2495923"/>
            <a:ext cx="632286" cy="10517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B6A3B7C5-2B91-6CDC-966E-275346537DF3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8882535" y="2506440"/>
            <a:ext cx="579751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2745CA9-DD13-96FB-BE5C-4FC769F6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176" y="1445618"/>
            <a:ext cx="476250" cy="47625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BF09F06D-CF80-5475-40DB-BFC40D1C9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45" y="2030189"/>
            <a:ext cx="476250" cy="476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0B506FA-30A2-F85D-E693-3D97D9D42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4519" y="2952750"/>
            <a:ext cx="476250" cy="476250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025E0E98-1C26-21B5-1262-862E9B5B5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8221" y="2232120"/>
            <a:ext cx="476250" cy="47625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86E2B002-3765-5355-7990-25CF8D3DF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176" y="3067480"/>
            <a:ext cx="457200" cy="457200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B6605A67-5034-6A14-FA3A-9D188C0990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5282" y="1469148"/>
            <a:ext cx="476250" cy="476250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D3A60335-2E25-7296-BBB7-744CBC03C4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665" y="2591230"/>
            <a:ext cx="476250" cy="476250"/>
          </a:xfrm>
          <a:prstGeom prst="rect">
            <a:avLst/>
          </a:prstGeom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6BF5D0DF-C95D-DFFF-A2B6-DC1BB60EC7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2341" y="3002463"/>
            <a:ext cx="457200" cy="457200"/>
          </a:xfrm>
          <a:prstGeom prst="rect">
            <a:avLst/>
          </a:prstGeom>
        </p:spPr>
      </p:pic>
      <p:pic>
        <p:nvPicPr>
          <p:cNvPr id="38" name="Afbeelding 37">
            <a:extLst>
              <a:ext uri="{FF2B5EF4-FFF2-40B4-BE49-F238E27FC236}">
                <a16:creationId xmlns:a16="http://schemas.microsoft.com/office/drawing/2014/main" id="{33298609-4FA3-EE86-86B8-7B4F526CC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495" y="1546772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3C932-1492-92EB-A0FA-6B1BD3C7B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CD140A-D243-0414-8B9A-C0304BA310CD}"/>
              </a:ext>
            </a:extLst>
          </p:cNvPr>
          <p:cNvSpPr/>
          <p:nvPr/>
        </p:nvSpPr>
        <p:spPr>
          <a:xfrm>
            <a:off x="3493001" y="1164832"/>
            <a:ext cx="5205998" cy="2683213"/>
          </a:xfrm>
          <a:prstGeom prst="rect">
            <a:avLst/>
          </a:prstGeom>
          <a:solidFill>
            <a:srgbClr val="1D355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8F751B-5FDD-F840-32EB-D17306F40750}"/>
              </a:ext>
            </a:extLst>
          </p:cNvPr>
          <p:cNvSpPr/>
          <p:nvPr/>
        </p:nvSpPr>
        <p:spPr>
          <a:xfrm>
            <a:off x="4224411" y="2744023"/>
            <a:ext cx="3657600" cy="548640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lang="en-US" sz="2000" b="1">
                <a:solidFill>
                  <a:schemeClr val="tx1"/>
                </a:solidFill>
              </a:rPr>
              <a:t>Intern geheugen</a:t>
            </a:r>
            <a:endParaRPr sz="2000" b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0E4066-B9C5-86E3-EBD0-1C184FBE6FE4}"/>
              </a:ext>
            </a:extLst>
          </p:cNvPr>
          <p:cNvSpPr/>
          <p:nvPr/>
        </p:nvSpPr>
        <p:spPr>
          <a:xfrm>
            <a:off x="1684673" y="2221603"/>
            <a:ext cx="1079176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Invoer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C1576F-FF4B-72B6-6083-FB895639D398}"/>
              </a:ext>
            </a:extLst>
          </p:cNvPr>
          <p:cNvSpPr/>
          <p:nvPr/>
        </p:nvSpPr>
        <p:spPr>
          <a:xfrm>
            <a:off x="9462286" y="2232120"/>
            <a:ext cx="1079177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Uitvoer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11C53C6-7E8E-49AA-E708-EC133EA4608B}"/>
              </a:ext>
            </a:extLst>
          </p:cNvPr>
          <p:cNvCxnSpPr>
            <a:cxnSpLocks/>
          </p:cNvCxnSpPr>
          <p:nvPr/>
        </p:nvCxnSpPr>
        <p:spPr>
          <a:xfrm>
            <a:off x="5894520" y="1879737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43B8CF24-6E00-0C3A-3498-AE7F646B4BBD}"/>
              </a:ext>
            </a:extLst>
          </p:cNvPr>
          <p:cNvCxnSpPr>
            <a:cxnSpLocks/>
          </p:cNvCxnSpPr>
          <p:nvPr/>
        </p:nvCxnSpPr>
        <p:spPr>
          <a:xfrm>
            <a:off x="6265416" y="2186945"/>
            <a:ext cx="0" cy="557078"/>
          </a:xfrm>
          <a:prstGeom prst="straightConnector1">
            <a:avLst/>
          </a:prstGeom>
          <a:ln w="28575">
            <a:solidFill>
              <a:srgbClr val="A8DADC"/>
            </a:solidFill>
            <a:headEnd type="stealt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AE453F70-BFB5-D02E-7C15-D41AAB262429}"/>
              </a:ext>
            </a:extLst>
          </p:cNvPr>
          <p:cNvCxnSpPr>
            <a:cxnSpLocks/>
            <a:stCxn id="7" idx="3"/>
            <a:endCxn id="2" idx="1"/>
          </p:cNvCxnSpPr>
          <p:nvPr/>
        </p:nvCxnSpPr>
        <p:spPr>
          <a:xfrm>
            <a:off x="2763849" y="2495923"/>
            <a:ext cx="729152" cy="10516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992442D5-A7E9-AACF-3BD3-FAFBFFA934B7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8698999" y="2506439"/>
            <a:ext cx="763287" cy="1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ABC8A00-B8C7-C0C2-BE18-CD42A7084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176" y="1445618"/>
            <a:ext cx="476250" cy="47625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22084AE2-5F51-4472-70D7-D561BDBE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45" y="2030189"/>
            <a:ext cx="476250" cy="476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2EC49753-097B-1808-AA8C-16F57BDA4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4519" y="2952750"/>
            <a:ext cx="476250" cy="476250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360559A8-380F-F4E8-255D-3153F6A6D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8221" y="2232120"/>
            <a:ext cx="476250" cy="47625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B5AE143C-B572-9DD2-F34A-A2391101A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176" y="3067480"/>
            <a:ext cx="457200" cy="457200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6F255AB5-3800-4018-457F-B5DFE375C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5282" y="1469148"/>
            <a:ext cx="476250" cy="476250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CA22EA4C-AB60-F51C-E9B6-43F664314D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665" y="2591230"/>
            <a:ext cx="476250" cy="476250"/>
          </a:xfrm>
          <a:prstGeom prst="rect">
            <a:avLst/>
          </a:prstGeom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0082DFE6-B7A8-9DBE-BBD8-828B8196A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2341" y="3002463"/>
            <a:ext cx="457200" cy="457200"/>
          </a:xfrm>
          <a:prstGeom prst="rect">
            <a:avLst/>
          </a:prstGeom>
        </p:spPr>
      </p:pic>
      <p:pic>
        <p:nvPicPr>
          <p:cNvPr id="38" name="Afbeelding 37">
            <a:extLst>
              <a:ext uri="{FF2B5EF4-FFF2-40B4-BE49-F238E27FC236}">
                <a16:creationId xmlns:a16="http://schemas.microsoft.com/office/drawing/2014/main" id="{1E7CE1A6-54C0-BB7F-40AB-5198C7BA21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495" y="1546772"/>
            <a:ext cx="476250" cy="476250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96D1FFF1-C5BA-A85B-86F0-FCEEFFF1F886}"/>
              </a:ext>
            </a:extLst>
          </p:cNvPr>
          <p:cNvSpPr/>
          <p:nvPr/>
        </p:nvSpPr>
        <p:spPr>
          <a:xfrm>
            <a:off x="4195833" y="1638305"/>
            <a:ext cx="3657600" cy="548640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lang="en-US" sz="2000" b="1">
                <a:solidFill>
                  <a:schemeClr val="tx1"/>
                </a:solidFill>
              </a:rPr>
              <a:t>Processor</a:t>
            </a:r>
            <a:endParaRPr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69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elektronica, Elektronische engineering, Computerhardware, machine&#10;&#10;Door AI gegenereerde inhoud is mogelijk onjuist.">
            <a:extLst>
              <a:ext uri="{FF2B5EF4-FFF2-40B4-BE49-F238E27FC236}">
                <a16:creationId xmlns:a16="http://schemas.microsoft.com/office/drawing/2014/main" id="{A75C24EB-C348-06AC-8A98-B8F15DA82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19087"/>
            <a:ext cx="70104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99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elektronica, overdekt, machine, Computerbehuizing&#10;&#10;Door AI gegenereerde inhoud is mogelijk onjuist.">
            <a:extLst>
              <a:ext uri="{FF2B5EF4-FFF2-40B4-BE49-F238E27FC236}">
                <a16:creationId xmlns:a16="http://schemas.microsoft.com/office/drawing/2014/main" id="{B3E0FC17-0202-FA3C-A492-FB6610428B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5" b="7659"/>
          <a:stretch>
            <a:fillRect/>
          </a:stretch>
        </p:blipFill>
        <p:spPr bwMode="auto">
          <a:xfrm>
            <a:off x="3154680" y="608046"/>
            <a:ext cx="5882640" cy="61419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EF7E23A2-0AA0-5579-6001-BC2BEDC3CF89}"/>
              </a:ext>
            </a:extLst>
          </p:cNvPr>
          <p:cNvSpPr/>
          <p:nvPr/>
        </p:nvSpPr>
        <p:spPr>
          <a:xfrm>
            <a:off x="3738282" y="1098176"/>
            <a:ext cx="3209365" cy="30838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5E850D73-2091-DD0E-5767-964D5CED63B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395078" y="2640106"/>
            <a:ext cx="13432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527DB7AF-5B60-B44D-E41D-7EBAC043695C}"/>
              </a:ext>
            </a:extLst>
          </p:cNvPr>
          <p:cNvSpPr txBox="1"/>
          <p:nvPr/>
        </p:nvSpPr>
        <p:spPr>
          <a:xfrm>
            <a:off x="946301" y="2442903"/>
            <a:ext cx="140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Moederbord</a:t>
            </a:r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B5CDB145-AD35-D927-4256-5CE58C7BDA76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500060" y="3670162"/>
            <a:ext cx="2531461" cy="870898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219E06C2-E723-C0C9-7698-42A3DB1F7DCC}"/>
              </a:ext>
            </a:extLst>
          </p:cNvPr>
          <p:cNvSpPr txBox="1"/>
          <p:nvPr/>
        </p:nvSpPr>
        <p:spPr>
          <a:xfrm>
            <a:off x="797158" y="4217894"/>
            <a:ext cx="1702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Grafische kaart</a:t>
            </a:r>
          </a:p>
          <a:p>
            <a:pPr algn="ctr"/>
            <a:r>
              <a:rPr lang="en-US"/>
              <a:t>(GPU)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29A65A8A-48C6-63E8-F545-D3C8C50A98D1}"/>
              </a:ext>
            </a:extLst>
          </p:cNvPr>
          <p:cNvCxnSpPr>
            <a:cxnSpLocks/>
          </p:cNvCxnSpPr>
          <p:nvPr/>
        </p:nvCxnSpPr>
        <p:spPr>
          <a:xfrm flipH="1">
            <a:off x="8229600" y="5284489"/>
            <a:ext cx="1441327" cy="16246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6B64DBE7-3275-5B1A-4FE1-415BAE5042F5}"/>
              </a:ext>
            </a:extLst>
          </p:cNvPr>
          <p:cNvSpPr txBox="1"/>
          <p:nvPr/>
        </p:nvSpPr>
        <p:spPr>
          <a:xfrm>
            <a:off x="9691940" y="5077634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Harde Schijf</a:t>
            </a:r>
          </a:p>
          <a:p>
            <a:pPr algn="ctr"/>
            <a:r>
              <a:rPr lang="en-US"/>
              <a:t>(HDD)</a:t>
            </a: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F5A3FE55-F636-8907-836F-B9E358DF1C0C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6328833" y="2532349"/>
            <a:ext cx="3342094" cy="16245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5526CE59-8A78-7E36-DD73-5C2ACCBBA1D8}"/>
              </a:ext>
            </a:extLst>
          </p:cNvPr>
          <p:cNvSpPr txBox="1"/>
          <p:nvPr/>
        </p:nvSpPr>
        <p:spPr>
          <a:xfrm>
            <a:off x="9670927" y="2347683"/>
            <a:ext cx="165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Fan op de CPU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BF32820D-7767-3174-3EC5-37654F7D5D95}"/>
              </a:ext>
            </a:extLst>
          </p:cNvPr>
          <p:cNvSpPr txBox="1"/>
          <p:nvPr/>
        </p:nvSpPr>
        <p:spPr>
          <a:xfrm>
            <a:off x="1244372" y="5467938"/>
            <a:ext cx="1508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Voeding</a:t>
            </a:r>
          </a:p>
          <a:p>
            <a:pPr algn="ctr"/>
            <a:r>
              <a:rPr lang="en-US"/>
              <a:t>(voor stroom)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237CD003-8B94-5F40-0E4E-7C2FBDD239B7}"/>
              </a:ext>
            </a:extLst>
          </p:cNvPr>
          <p:cNvCxnSpPr>
            <a:cxnSpLocks/>
          </p:cNvCxnSpPr>
          <p:nvPr/>
        </p:nvCxnSpPr>
        <p:spPr>
          <a:xfrm>
            <a:off x="2605627" y="5723965"/>
            <a:ext cx="1517640" cy="0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70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Driver Hardware PC">
            <a:extLst>
              <a:ext uri="{FF2B5EF4-FFF2-40B4-BE49-F238E27FC236}">
                <a16:creationId xmlns:a16="http://schemas.microsoft.com/office/drawing/2014/main" id="{58EE4749-B324-E268-DDB9-EAA5071073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95" b="70541"/>
          <a:stretch>
            <a:fillRect/>
          </a:stretch>
        </p:blipFill>
        <p:spPr bwMode="auto">
          <a:xfrm>
            <a:off x="7798935" y="5154431"/>
            <a:ext cx="319496" cy="49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5" descr="Driver Hardware PC">
            <a:extLst>
              <a:ext uri="{FF2B5EF4-FFF2-40B4-BE49-F238E27FC236}">
                <a16:creationId xmlns:a16="http://schemas.microsoft.com/office/drawing/2014/main" id="{FCE0D4CA-3BED-A276-9CBD-8D95BF989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8" t="64449" r="43188"/>
          <a:stretch>
            <a:fillRect/>
          </a:stretch>
        </p:blipFill>
        <p:spPr bwMode="auto">
          <a:xfrm>
            <a:off x="5183198" y="5154431"/>
            <a:ext cx="561405" cy="475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 descr="Driver Hardware PC">
            <a:extLst>
              <a:ext uri="{FF2B5EF4-FFF2-40B4-BE49-F238E27FC236}">
                <a16:creationId xmlns:a16="http://schemas.microsoft.com/office/drawing/2014/main" id="{92D2CBE9-E0DC-30C8-B5F7-FAA75F301D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8" r="29276" b="40409"/>
          <a:stretch>
            <a:fillRect/>
          </a:stretch>
        </p:blipFill>
        <p:spPr bwMode="auto">
          <a:xfrm>
            <a:off x="5854569" y="5132597"/>
            <a:ext cx="482862" cy="49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7" descr="Driver Hardware PC">
            <a:extLst>
              <a:ext uri="{FF2B5EF4-FFF2-40B4-BE49-F238E27FC236}">
                <a16:creationId xmlns:a16="http://schemas.microsoft.com/office/drawing/2014/main" id="{D789CDFB-4639-5508-AA91-BB55684D42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0" b="58706"/>
          <a:stretch>
            <a:fillRect/>
          </a:stretch>
        </p:blipFill>
        <p:spPr bwMode="auto">
          <a:xfrm>
            <a:off x="7207176" y="5154431"/>
            <a:ext cx="419459" cy="49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 descr="Driver Hardware PC">
            <a:extLst>
              <a:ext uri="{FF2B5EF4-FFF2-40B4-BE49-F238E27FC236}">
                <a16:creationId xmlns:a16="http://schemas.microsoft.com/office/drawing/2014/main" id="{3B548F7E-5515-6C9A-CD4A-4559D9A9BF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32" t="49947" r="4941" b="25929"/>
          <a:stretch>
            <a:fillRect/>
          </a:stretch>
        </p:blipFill>
        <p:spPr bwMode="auto">
          <a:xfrm>
            <a:off x="6447397" y="5132597"/>
            <a:ext cx="657395" cy="52069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538A63CF-0ECE-7681-2793-E528A1F64A18}"/>
              </a:ext>
            </a:extLst>
          </p:cNvPr>
          <p:cNvSpPr/>
          <p:nvPr/>
        </p:nvSpPr>
        <p:spPr>
          <a:xfrm>
            <a:off x="468200" y="2495378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Toepassingenlaag: applicaties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EEFEECB4-A284-9A9E-BB10-9843DEC9855D}"/>
              </a:ext>
            </a:extLst>
          </p:cNvPr>
          <p:cNvSpPr/>
          <p:nvPr/>
        </p:nvSpPr>
        <p:spPr>
          <a:xfrm>
            <a:off x="468200" y="3778422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Logische laag: besturingssysteem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DD7C447D-0DED-0256-2A7B-EA43421669B0}"/>
              </a:ext>
            </a:extLst>
          </p:cNvPr>
          <p:cNvSpPr/>
          <p:nvPr/>
        </p:nvSpPr>
        <p:spPr>
          <a:xfrm>
            <a:off x="468200" y="5061466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Fysieke laag: hardware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A601ACF1-A513-DBE6-FBC5-D1FE10F1716A}"/>
              </a:ext>
            </a:extLst>
          </p:cNvPr>
          <p:cNvCxnSpPr>
            <a:cxnSpLocks/>
          </p:cNvCxnSpPr>
          <p:nvPr/>
        </p:nvCxnSpPr>
        <p:spPr>
          <a:xfrm flipV="1">
            <a:off x="3194926" y="3156464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EB238E04-F6A2-4F83-BC8C-BD049A476A5A}"/>
              </a:ext>
            </a:extLst>
          </p:cNvPr>
          <p:cNvCxnSpPr>
            <a:cxnSpLocks/>
          </p:cNvCxnSpPr>
          <p:nvPr/>
        </p:nvCxnSpPr>
        <p:spPr>
          <a:xfrm flipV="1">
            <a:off x="3201108" y="4439508"/>
            <a:ext cx="0" cy="621958"/>
          </a:xfrm>
          <a:prstGeom prst="straightConnector1">
            <a:avLst/>
          </a:prstGeom>
          <a:ln w="38100">
            <a:solidFill>
              <a:srgbClr val="601D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9414B5D3-4ABF-A935-3006-11B800E7A25E}"/>
              </a:ext>
            </a:extLst>
          </p:cNvPr>
          <p:cNvCxnSpPr>
            <a:cxnSpLocks/>
          </p:cNvCxnSpPr>
          <p:nvPr/>
        </p:nvCxnSpPr>
        <p:spPr>
          <a:xfrm>
            <a:off x="2274336" y="4439508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8200C914-264B-7093-7900-BB90EC68345F}"/>
              </a:ext>
            </a:extLst>
          </p:cNvPr>
          <p:cNvCxnSpPr>
            <a:cxnSpLocks/>
          </p:cNvCxnSpPr>
          <p:nvPr/>
        </p:nvCxnSpPr>
        <p:spPr>
          <a:xfrm>
            <a:off x="2274336" y="3156464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Afbeelding 20" descr="Afbeelding met Graphics, Kleurrijkheid, cirkel, grafische vormgeving&#10;&#10;Door AI gegenereerde inhoud is mogelijk onjuist.">
            <a:extLst>
              <a:ext uri="{FF2B5EF4-FFF2-40B4-BE49-F238E27FC236}">
                <a16:creationId xmlns:a16="http://schemas.microsoft.com/office/drawing/2014/main" id="{6014C4F6-53F1-A7D7-5DFE-0AC653E02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286" y="3890745"/>
            <a:ext cx="497563" cy="497563"/>
          </a:xfrm>
          <a:prstGeom prst="rect">
            <a:avLst/>
          </a:prstGeom>
        </p:spPr>
      </p:pic>
      <p:pic>
        <p:nvPicPr>
          <p:cNvPr id="22" name="Afbeelding 21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DF69789E-4CC4-FE9E-415B-82D5158D2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60" y="3858705"/>
            <a:ext cx="497563" cy="497563"/>
          </a:xfrm>
          <a:prstGeom prst="rect">
            <a:avLst/>
          </a:prstGeom>
        </p:spPr>
      </p:pic>
      <p:pic>
        <p:nvPicPr>
          <p:cNvPr id="23" name="Afbeelding 22" descr="Afbeelding met Kleurrijkheid, schermopname, Rechthoek, plein&#10;&#10;Door AI gegenereerde inhoud is mogelijk onjuist.">
            <a:extLst>
              <a:ext uri="{FF2B5EF4-FFF2-40B4-BE49-F238E27FC236}">
                <a16:creationId xmlns:a16="http://schemas.microsoft.com/office/drawing/2014/main" id="{B5FDED0B-0366-7365-4671-710627AC8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593" y="3890745"/>
            <a:ext cx="497563" cy="497563"/>
          </a:xfrm>
          <a:prstGeom prst="rect">
            <a:avLst/>
          </a:prstGeom>
        </p:spPr>
      </p:pic>
      <p:pic>
        <p:nvPicPr>
          <p:cNvPr id="24" name="Afbeelding 23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E03EABB3-7200-0FB5-8C9E-F418205780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78" y="3846129"/>
            <a:ext cx="497563" cy="497563"/>
          </a:xfrm>
          <a:prstGeom prst="rect">
            <a:avLst/>
          </a:prstGeom>
        </p:spPr>
      </p:pic>
      <p:pic>
        <p:nvPicPr>
          <p:cNvPr id="25" name="Afbeelding 24" descr="Afbeelding met clipart, tekenfilm, Graphics, ontwerp&#10;&#10;Door AI gegenereerde inhoud is mogelijk onjuist.">
            <a:extLst>
              <a:ext uri="{FF2B5EF4-FFF2-40B4-BE49-F238E27FC236}">
                <a16:creationId xmlns:a16="http://schemas.microsoft.com/office/drawing/2014/main" id="{F90A41A2-7C5E-E2BF-2D44-69633A19BA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742" y="3858705"/>
            <a:ext cx="497563" cy="497563"/>
          </a:xfrm>
          <a:prstGeom prst="rect">
            <a:avLst/>
          </a:prstGeom>
        </p:spPr>
      </p:pic>
      <p:sp>
        <p:nvSpPr>
          <p:cNvPr id="26" name="Tekstvak 25">
            <a:extLst>
              <a:ext uri="{FF2B5EF4-FFF2-40B4-BE49-F238E27FC236}">
                <a16:creationId xmlns:a16="http://schemas.microsoft.com/office/drawing/2014/main" id="{969073D4-2EA3-C1CE-5321-51535FFB302A}"/>
              </a:ext>
            </a:extLst>
          </p:cNvPr>
          <p:cNvSpPr txBox="1"/>
          <p:nvPr/>
        </p:nvSpPr>
        <p:spPr>
          <a:xfrm>
            <a:off x="4080473" y="4576575"/>
            <a:ext cx="181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Interface (driver)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E15621A2-229F-16EB-7EF1-34874D55E5DF}"/>
              </a:ext>
            </a:extLst>
          </p:cNvPr>
          <p:cNvCxnSpPr>
            <a:cxnSpLocks/>
          </p:cNvCxnSpPr>
          <p:nvPr/>
        </p:nvCxnSpPr>
        <p:spPr>
          <a:xfrm>
            <a:off x="3357733" y="4770711"/>
            <a:ext cx="743162" cy="0"/>
          </a:xfrm>
          <a:prstGeom prst="line">
            <a:avLst/>
          </a:prstGeom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434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2952F-D489-BA04-068F-DB82DE1DD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hthoek 67">
            <a:extLst>
              <a:ext uri="{FF2B5EF4-FFF2-40B4-BE49-F238E27FC236}">
                <a16:creationId xmlns:a16="http://schemas.microsoft.com/office/drawing/2014/main" id="{5111ED81-E094-F076-566B-0E8860FADCB3}"/>
              </a:ext>
            </a:extLst>
          </p:cNvPr>
          <p:cNvSpPr/>
          <p:nvPr/>
        </p:nvSpPr>
        <p:spPr>
          <a:xfrm>
            <a:off x="3340837" y="4466937"/>
            <a:ext cx="4585408" cy="1101802"/>
          </a:xfrm>
          <a:prstGeom prst="rect">
            <a:avLst/>
          </a:prstGeom>
          <a:solidFill>
            <a:srgbClr val="601D7C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Fysieke laag: hardware</a:t>
            </a:r>
          </a:p>
        </p:txBody>
      </p:sp>
      <p:pic>
        <p:nvPicPr>
          <p:cNvPr id="5" name="Afbeelding 4" descr="Driver Hardware PC">
            <a:extLst>
              <a:ext uri="{FF2B5EF4-FFF2-40B4-BE49-F238E27FC236}">
                <a16:creationId xmlns:a16="http://schemas.microsoft.com/office/drawing/2014/main" id="{EE5C00AF-DC2E-D836-C7E1-753E4D94F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95" b="70541"/>
          <a:stretch>
            <a:fillRect/>
          </a:stretch>
        </p:blipFill>
        <p:spPr bwMode="auto">
          <a:xfrm flipH="1">
            <a:off x="6781387" y="4538160"/>
            <a:ext cx="403804" cy="628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 descr="Driver Hardware PC">
            <a:extLst>
              <a:ext uri="{FF2B5EF4-FFF2-40B4-BE49-F238E27FC236}">
                <a16:creationId xmlns:a16="http://schemas.microsoft.com/office/drawing/2014/main" id="{2EA30688-1754-7D7B-2632-E5B4818FA1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32" t="49947" r="4941" b="25929"/>
          <a:stretch>
            <a:fillRect/>
          </a:stretch>
        </p:blipFill>
        <p:spPr bwMode="auto">
          <a:xfrm flipH="1">
            <a:off x="5883130" y="4538160"/>
            <a:ext cx="792931" cy="62804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A932AC10-FBD2-2BAD-2E10-7D29709F123E}"/>
              </a:ext>
            </a:extLst>
          </p:cNvPr>
          <p:cNvSpPr/>
          <p:nvPr/>
        </p:nvSpPr>
        <p:spPr>
          <a:xfrm>
            <a:off x="3352285" y="1600121"/>
            <a:ext cx="4573959" cy="1134412"/>
          </a:xfrm>
          <a:prstGeom prst="rect">
            <a:avLst/>
          </a:prstGeom>
          <a:solidFill>
            <a:srgbClr val="E3037D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Logische laag: besturingssysteem</a:t>
            </a:r>
          </a:p>
        </p:txBody>
      </p:sp>
      <p:pic>
        <p:nvPicPr>
          <p:cNvPr id="21" name="Afbeelding 20" descr="Afbeelding met Graphics, Kleurrijkheid, cirkel, grafische vormgeving&#10;&#10;Door AI gegenereerde inhoud is mogelijk onjuist.">
            <a:extLst>
              <a:ext uri="{FF2B5EF4-FFF2-40B4-BE49-F238E27FC236}">
                <a16:creationId xmlns:a16="http://schemas.microsoft.com/office/drawing/2014/main" id="{E8B7DC6A-298E-09D1-44E0-7861BB83D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378" y="1837337"/>
            <a:ext cx="497563" cy="497563"/>
          </a:xfrm>
          <a:prstGeom prst="rect">
            <a:avLst/>
          </a:prstGeom>
        </p:spPr>
      </p:pic>
      <p:pic>
        <p:nvPicPr>
          <p:cNvPr id="22" name="Afbeelding 21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8A5B7722-3191-1BCC-5FD4-C0562FF9A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752" y="1805297"/>
            <a:ext cx="497563" cy="497563"/>
          </a:xfrm>
          <a:prstGeom prst="rect">
            <a:avLst/>
          </a:prstGeom>
        </p:spPr>
      </p:pic>
      <p:pic>
        <p:nvPicPr>
          <p:cNvPr id="23" name="Afbeelding 22" descr="Afbeelding met Kleurrijkheid, schermopname, Rechthoek, plein&#10;&#10;Door AI gegenereerde inhoud is mogelijk onjuist.">
            <a:extLst>
              <a:ext uri="{FF2B5EF4-FFF2-40B4-BE49-F238E27FC236}">
                <a16:creationId xmlns:a16="http://schemas.microsoft.com/office/drawing/2014/main" id="{4114F813-5B8A-7E8C-58E4-4F193C87F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685" y="1837337"/>
            <a:ext cx="497563" cy="497563"/>
          </a:xfrm>
          <a:prstGeom prst="rect">
            <a:avLst/>
          </a:prstGeom>
        </p:spPr>
      </p:pic>
      <p:pic>
        <p:nvPicPr>
          <p:cNvPr id="24" name="Afbeelding 23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B446550D-43F4-2FD2-7F19-BEDD288136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70" y="1792721"/>
            <a:ext cx="497563" cy="497563"/>
          </a:xfrm>
          <a:prstGeom prst="rect">
            <a:avLst/>
          </a:prstGeom>
        </p:spPr>
      </p:pic>
      <p:pic>
        <p:nvPicPr>
          <p:cNvPr id="25" name="Afbeelding 24" descr="Afbeelding met clipart, tekenfilm, Graphics, ontwerp&#10;&#10;Door AI gegenereerde inhoud is mogelijk onjuist.">
            <a:extLst>
              <a:ext uri="{FF2B5EF4-FFF2-40B4-BE49-F238E27FC236}">
                <a16:creationId xmlns:a16="http://schemas.microsoft.com/office/drawing/2014/main" id="{7F6ADCCD-24FA-B4EB-3AB6-813CDBBD2C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34" y="1805297"/>
            <a:ext cx="497563" cy="497563"/>
          </a:xfrm>
          <a:prstGeom prst="rect">
            <a:avLst/>
          </a:prstGeom>
        </p:spPr>
      </p:pic>
      <p:sp>
        <p:nvSpPr>
          <p:cNvPr id="26" name="Tekstvak 25">
            <a:extLst>
              <a:ext uri="{FF2B5EF4-FFF2-40B4-BE49-F238E27FC236}">
                <a16:creationId xmlns:a16="http://schemas.microsoft.com/office/drawing/2014/main" id="{0E70343C-2A53-1701-3A55-34B070A11CC6}"/>
              </a:ext>
            </a:extLst>
          </p:cNvPr>
          <p:cNvSpPr txBox="1"/>
          <p:nvPr/>
        </p:nvSpPr>
        <p:spPr>
          <a:xfrm>
            <a:off x="4774052" y="3523431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driver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FD52A77-0BA2-2840-F5C5-42D75112E3F0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flipH="1">
            <a:off x="4808447" y="2734533"/>
            <a:ext cx="830818" cy="1806500"/>
          </a:xfrm>
          <a:prstGeom prst="line">
            <a:avLst/>
          </a:prstGeom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Afbeelding 17" descr="Driver Hardware PC">
            <a:extLst>
              <a:ext uri="{FF2B5EF4-FFF2-40B4-BE49-F238E27FC236}">
                <a16:creationId xmlns:a16="http://schemas.microsoft.com/office/drawing/2014/main" id="{6A18211D-555C-36F5-0AF5-45E98CDA71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8" t="64449" r="43188"/>
          <a:stretch>
            <a:fillRect/>
          </a:stretch>
        </p:blipFill>
        <p:spPr bwMode="auto">
          <a:xfrm flipH="1">
            <a:off x="4456011" y="4541033"/>
            <a:ext cx="704872" cy="596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Afbeelding 18" descr="Driver Hardware PC">
            <a:extLst>
              <a:ext uri="{FF2B5EF4-FFF2-40B4-BE49-F238E27FC236}">
                <a16:creationId xmlns:a16="http://schemas.microsoft.com/office/drawing/2014/main" id="{500FD46E-FB33-C2B3-798F-C3D508D73E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8" r="29276" b="40409"/>
          <a:stretch>
            <a:fillRect/>
          </a:stretch>
        </p:blipFill>
        <p:spPr bwMode="auto">
          <a:xfrm flipH="1">
            <a:off x="3794041" y="4538160"/>
            <a:ext cx="582414" cy="599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Afbeelding 19" descr="Driver Hardware PC">
            <a:extLst>
              <a:ext uri="{FF2B5EF4-FFF2-40B4-BE49-F238E27FC236}">
                <a16:creationId xmlns:a16="http://schemas.microsoft.com/office/drawing/2014/main" id="{CB74A69F-9E8A-51D5-9575-EA1BD12C1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0" b="58706"/>
          <a:stretch>
            <a:fillRect/>
          </a:stretch>
        </p:blipFill>
        <p:spPr bwMode="auto">
          <a:xfrm flipH="1">
            <a:off x="5247869" y="4541033"/>
            <a:ext cx="505939" cy="60014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kstvak 28">
            <a:extLst>
              <a:ext uri="{FF2B5EF4-FFF2-40B4-BE49-F238E27FC236}">
                <a16:creationId xmlns:a16="http://schemas.microsoft.com/office/drawing/2014/main" id="{931942B3-BEC9-9AA4-6A5F-EA4D26C785AD}"/>
              </a:ext>
            </a:extLst>
          </p:cNvPr>
          <p:cNvSpPr txBox="1"/>
          <p:nvPr/>
        </p:nvSpPr>
        <p:spPr>
          <a:xfrm>
            <a:off x="4085412" y="3789683"/>
            <a:ext cx="181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driver</a:t>
            </a:r>
          </a:p>
        </p:txBody>
      </p: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21DBC729-0C32-EEEC-1FBB-503D6CF06146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 flipH="1">
            <a:off x="5500838" y="2734533"/>
            <a:ext cx="138427" cy="1806500"/>
          </a:xfrm>
          <a:prstGeom prst="line">
            <a:avLst/>
          </a:prstGeom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1B229EEB-6258-B823-DBA1-5077203A7D7F}"/>
              </a:ext>
            </a:extLst>
          </p:cNvPr>
          <p:cNvSpPr txBox="1"/>
          <p:nvPr/>
        </p:nvSpPr>
        <p:spPr>
          <a:xfrm>
            <a:off x="5160883" y="4036766"/>
            <a:ext cx="181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driver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E76EB1BA-EC50-F18B-BC90-90A948FAE6D5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5639265" y="2734533"/>
            <a:ext cx="640330" cy="1803627"/>
          </a:xfrm>
          <a:prstGeom prst="line">
            <a:avLst/>
          </a:prstGeom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F000B944-A9F6-5CEC-1A48-6EAFCA1047FB}"/>
              </a:ext>
            </a:extLst>
          </p:cNvPr>
          <p:cNvSpPr txBox="1"/>
          <p:nvPr/>
        </p:nvSpPr>
        <p:spPr>
          <a:xfrm>
            <a:off x="5634708" y="3516157"/>
            <a:ext cx="181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driver</a:t>
            </a:r>
          </a:p>
        </p:txBody>
      </p: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37794623-CE0D-ECB4-78C8-1EB65F6C913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>
            <a:off x="5639265" y="2734533"/>
            <a:ext cx="1344024" cy="1803627"/>
          </a:xfrm>
          <a:prstGeom prst="line">
            <a:avLst/>
          </a:prstGeom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kstvak 37">
            <a:extLst>
              <a:ext uri="{FF2B5EF4-FFF2-40B4-BE49-F238E27FC236}">
                <a16:creationId xmlns:a16="http://schemas.microsoft.com/office/drawing/2014/main" id="{4707CBC6-5CD0-A081-ED6B-EFFDDE58ACC9}"/>
              </a:ext>
            </a:extLst>
          </p:cNvPr>
          <p:cNvSpPr txBox="1"/>
          <p:nvPr/>
        </p:nvSpPr>
        <p:spPr>
          <a:xfrm>
            <a:off x="6301008" y="3911931"/>
            <a:ext cx="181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driver</a:t>
            </a:r>
          </a:p>
        </p:txBody>
      </p: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902E974D-6FFD-F73A-D831-73F05B73DEA6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4085248" y="2734533"/>
            <a:ext cx="1554017" cy="1803627"/>
          </a:xfrm>
          <a:prstGeom prst="line">
            <a:avLst/>
          </a:prstGeom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319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Graphics, Kleurrijkheid, cirkel, grafische vormgeving&#10;&#10;Door AI gegenereerde inhoud is mogelijk onjuist.">
            <a:extLst>
              <a:ext uri="{FF2B5EF4-FFF2-40B4-BE49-F238E27FC236}">
                <a16:creationId xmlns:a16="http://schemas.microsoft.com/office/drawing/2014/main" id="{21F43A89-E535-D5CF-F62A-87920D4FE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481" y="199998"/>
            <a:ext cx="1828800" cy="1828800"/>
          </a:xfrm>
          <a:prstGeom prst="rect">
            <a:avLst/>
          </a:prstGeom>
        </p:spPr>
      </p:pic>
      <p:pic>
        <p:nvPicPr>
          <p:cNvPr id="5" name="Afbeelding 4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6204D6A0-0B46-CA50-A2AE-9BFA98389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97" y="199998"/>
            <a:ext cx="1828800" cy="1828800"/>
          </a:xfrm>
          <a:prstGeom prst="rect">
            <a:avLst/>
          </a:prstGeom>
        </p:spPr>
      </p:pic>
      <p:pic>
        <p:nvPicPr>
          <p:cNvPr id="7" name="Afbeelding 6" descr="Afbeelding met Kleurrijkheid, schermopname, Rechthoek, plein&#10;&#10;Door AI gegenereerde inhoud is mogelijk onjuist.">
            <a:extLst>
              <a:ext uri="{FF2B5EF4-FFF2-40B4-BE49-F238E27FC236}">
                <a16:creationId xmlns:a16="http://schemas.microsoft.com/office/drawing/2014/main" id="{6CCF3DA4-3FA9-FC26-BF62-5ED540594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89" y="199998"/>
            <a:ext cx="1828800" cy="1828800"/>
          </a:xfrm>
          <a:prstGeom prst="rect">
            <a:avLst/>
          </a:prstGeom>
        </p:spPr>
      </p:pic>
      <p:pic>
        <p:nvPicPr>
          <p:cNvPr id="9" name="Afbeelding 8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E77078C4-FB3A-61EF-497B-BC8B89B5A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05" y="241146"/>
            <a:ext cx="1828800" cy="1828800"/>
          </a:xfrm>
          <a:prstGeom prst="rect">
            <a:avLst/>
          </a:prstGeom>
        </p:spPr>
      </p:pic>
      <p:pic>
        <p:nvPicPr>
          <p:cNvPr id="11" name="Afbeelding 10" descr="Afbeelding met clipart, tekenfilm, Graphics, ontwerp&#10;&#10;Door AI gegenereerde inhoud is mogelijk onjuist.">
            <a:extLst>
              <a:ext uri="{FF2B5EF4-FFF2-40B4-BE49-F238E27FC236}">
                <a16:creationId xmlns:a16="http://schemas.microsoft.com/office/drawing/2014/main" id="{D3F1F6FA-C819-69BB-01D4-1C32D5417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3" y="241146"/>
            <a:ext cx="1828800" cy="1828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362A145-68F0-451C-D5B1-F0C9B5EE1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476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92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AD743-0B70-78F0-EEC3-85B5F0E65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628D995-ACB7-DF82-A140-2FFDE4DA6CDC}"/>
              </a:ext>
            </a:extLst>
          </p:cNvPr>
          <p:cNvSpPr/>
          <p:nvPr/>
        </p:nvSpPr>
        <p:spPr>
          <a:xfrm>
            <a:off x="468200" y="2495378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Toepassingenlaag: applicaties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74F7CBB-2D5C-ECBF-4AD5-B043E0C4D5BE}"/>
              </a:ext>
            </a:extLst>
          </p:cNvPr>
          <p:cNvSpPr/>
          <p:nvPr/>
        </p:nvSpPr>
        <p:spPr>
          <a:xfrm>
            <a:off x="468200" y="3778422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Logische laag: besturingssysteem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C3B94ECA-5E08-F7F7-5A11-7FB76BB06469}"/>
              </a:ext>
            </a:extLst>
          </p:cNvPr>
          <p:cNvSpPr/>
          <p:nvPr/>
        </p:nvSpPr>
        <p:spPr>
          <a:xfrm>
            <a:off x="468200" y="5061466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Fysieke laag: hardware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1B537A5D-277D-CBE0-726C-A61612AA47F1}"/>
              </a:ext>
            </a:extLst>
          </p:cNvPr>
          <p:cNvCxnSpPr>
            <a:cxnSpLocks/>
          </p:cNvCxnSpPr>
          <p:nvPr/>
        </p:nvCxnSpPr>
        <p:spPr>
          <a:xfrm flipV="1">
            <a:off x="3194926" y="3156464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D824B79-57A9-55AF-1452-D545757E19E4}"/>
              </a:ext>
            </a:extLst>
          </p:cNvPr>
          <p:cNvCxnSpPr>
            <a:cxnSpLocks/>
          </p:cNvCxnSpPr>
          <p:nvPr/>
        </p:nvCxnSpPr>
        <p:spPr>
          <a:xfrm flipV="1">
            <a:off x="3201108" y="4439508"/>
            <a:ext cx="0" cy="621958"/>
          </a:xfrm>
          <a:prstGeom prst="straightConnector1">
            <a:avLst/>
          </a:prstGeom>
          <a:ln w="38100">
            <a:solidFill>
              <a:srgbClr val="601D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2F801F44-A847-76A5-CB45-136DD533C780}"/>
              </a:ext>
            </a:extLst>
          </p:cNvPr>
          <p:cNvCxnSpPr>
            <a:cxnSpLocks/>
          </p:cNvCxnSpPr>
          <p:nvPr/>
        </p:nvCxnSpPr>
        <p:spPr>
          <a:xfrm>
            <a:off x="2274336" y="4439508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9C6CCFA7-7C47-9EAE-0E18-3DDC614EFDB9}"/>
              </a:ext>
            </a:extLst>
          </p:cNvPr>
          <p:cNvCxnSpPr>
            <a:cxnSpLocks/>
          </p:cNvCxnSpPr>
          <p:nvPr/>
        </p:nvCxnSpPr>
        <p:spPr>
          <a:xfrm>
            <a:off x="2274336" y="3156464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178ECDF2-4B31-1E51-CFE4-4AF019AECED6}"/>
              </a:ext>
            </a:extLst>
          </p:cNvPr>
          <p:cNvSpPr txBox="1"/>
          <p:nvPr/>
        </p:nvSpPr>
        <p:spPr>
          <a:xfrm>
            <a:off x="4080473" y="3264725"/>
            <a:ext cx="158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Interface (API)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AB6282AC-336D-C07A-320F-0DC67C0AB503}"/>
              </a:ext>
            </a:extLst>
          </p:cNvPr>
          <p:cNvSpPr txBox="1"/>
          <p:nvPr/>
        </p:nvSpPr>
        <p:spPr>
          <a:xfrm>
            <a:off x="4080473" y="4576575"/>
            <a:ext cx="181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Interface (driver)</a:t>
            </a:r>
          </a:p>
        </p:txBody>
      </p:sp>
      <p:pic>
        <p:nvPicPr>
          <p:cNvPr id="22" name="Afbeelding 21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207B15FC-03F3-B6C9-F0B0-8304F9298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09304" y="552965"/>
            <a:ext cx="1228007" cy="1228007"/>
          </a:xfrm>
          <a:prstGeom prst="rect">
            <a:avLst/>
          </a:prstGeom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6691775C-E2D9-63C1-DAC0-520A9C3AA2D7}"/>
              </a:ext>
            </a:extLst>
          </p:cNvPr>
          <p:cNvCxnSpPr>
            <a:cxnSpLocks/>
          </p:cNvCxnSpPr>
          <p:nvPr/>
        </p:nvCxnSpPr>
        <p:spPr>
          <a:xfrm>
            <a:off x="3194926" y="1873420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0AA7E950-0141-BF19-78BA-52EEDB0809ED}"/>
              </a:ext>
            </a:extLst>
          </p:cNvPr>
          <p:cNvCxnSpPr>
            <a:cxnSpLocks/>
          </p:cNvCxnSpPr>
          <p:nvPr/>
        </p:nvCxnSpPr>
        <p:spPr>
          <a:xfrm>
            <a:off x="2274336" y="1873420"/>
            <a:ext cx="0" cy="621958"/>
          </a:xfrm>
          <a:prstGeom prst="straightConnector1">
            <a:avLst/>
          </a:prstGeom>
          <a:ln w="38100">
            <a:solidFill>
              <a:srgbClr val="C3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FA6C2ADC-6C72-320E-0BE9-122E134DEC3D}"/>
              </a:ext>
            </a:extLst>
          </p:cNvPr>
          <p:cNvCxnSpPr>
            <a:cxnSpLocks/>
          </p:cNvCxnSpPr>
          <p:nvPr/>
        </p:nvCxnSpPr>
        <p:spPr>
          <a:xfrm>
            <a:off x="3356165" y="3449391"/>
            <a:ext cx="743162" cy="0"/>
          </a:xfrm>
          <a:prstGeom prst="line">
            <a:avLst/>
          </a:prstGeom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4551707-96CE-D2BF-24FF-5EB74AE2DB71}"/>
              </a:ext>
            </a:extLst>
          </p:cNvPr>
          <p:cNvCxnSpPr>
            <a:cxnSpLocks/>
          </p:cNvCxnSpPr>
          <p:nvPr/>
        </p:nvCxnSpPr>
        <p:spPr>
          <a:xfrm>
            <a:off x="3357733" y="4770711"/>
            <a:ext cx="743162" cy="0"/>
          </a:xfrm>
          <a:prstGeom prst="line">
            <a:avLst/>
          </a:prstGeom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812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97DDDEC-59B9-5C38-BE47-5DE2728CB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516" y="2437075"/>
            <a:ext cx="2257740" cy="75258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214B4BFC-2419-3D7C-74AA-E7C44493FB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91" t="1" r="7953" b="42281"/>
          <a:stretch>
            <a:fillRect/>
          </a:stretch>
        </p:blipFill>
        <p:spPr>
          <a:xfrm>
            <a:off x="9515192" y="4400168"/>
            <a:ext cx="1331064" cy="434382"/>
          </a:xfrm>
          <a:prstGeom prst="rect">
            <a:avLst/>
          </a:prstGeom>
        </p:spPr>
      </p:pic>
      <p:pic>
        <p:nvPicPr>
          <p:cNvPr id="6" name="Afbeelding 5" descr="Afbeelding met tekst, schermopname, Lettertype, diagram&#10;&#10;Door AI gegenereerde inhoud is mogelijk onjuist.">
            <a:extLst>
              <a:ext uri="{FF2B5EF4-FFF2-40B4-BE49-F238E27FC236}">
                <a16:creationId xmlns:a16="http://schemas.microsoft.com/office/drawing/2014/main" id="{8DDC1818-A644-62D0-ADF1-6F2C74EED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22"/>
          <a:stretch>
            <a:fillRect/>
          </a:stretch>
        </p:blipFill>
        <p:spPr>
          <a:xfrm>
            <a:off x="2882807" y="1860037"/>
            <a:ext cx="3606985" cy="2288101"/>
          </a:xfrm>
          <a:prstGeom prst="rect">
            <a:avLst/>
          </a:prstGeom>
        </p:spPr>
      </p:pic>
      <p:pic>
        <p:nvPicPr>
          <p:cNvPr id="1028" name="Picture 4" descr="PowerPoint add-in tutorial - Office Add-ins | Microsoft Learn">
            <a:extLst>
              <a:ext uri="{FF2B5EF4-FFF2-40B4-BE49-F238E27FC236}">
                <a16:creationId xmlns:a16="http://schemas.microsoft.com/office/drawing/2014/main" id="{2F4E084A-B5AF-A3FC-DAE2-0AC7731DA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t="-1638" r="-435" b="74100"/>
          <a:stretch>
            <a:fillRect/>
          </a:stretch>
        </p:blipFill>
        <p:spPr bwMode="auto">
          <a:xfrm>
            <a:off x="3490914" y="4243388"/>
            <a:ext cx="4384125" cy="85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DB94E758-FF1E-CC4D-0DCE-B96BD2CEB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7" y="2576393"/>
            <a:ext cx="12079386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69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E4EDAA47-07B5-0C87-0EDB-D84893378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92B4F376-8D01-EC03-B689-38988EDA6958}"/>
              </a:ext>
            </a:extLst>
          </p:cNvPr>
          <p:cNvGrpSpPr/>
          <p:nvPr/>
        </p:nvGrpSpPr>
        <p:grpSpPr>
          <a:xfrm>
            <a:off x="901700" y="1052830"/>
            <a:ext cx="4912995" cy="1357630"/>
            <a:chOff x="0" y="0"/>
            <a:chExt cx="4913061" cy="1357953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8A741CA5-E970-FF18-76B5-91DA500B7A94}"/>
                </a:ext>
              </a:extLst>
            </p:cNvPr>
            <p:cNvSpPr/>
            <p:nvPr/>
          </p:nvSpPr>
          <p:spPr>
            <a:xfrm>
              <a:off x="0" y="0"/>
              <a:ext cx="1637665" cy="1357629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rgbClr val="5F1D7D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 fontAlgn="base">
                <a:lnSpc>
                  <a:spcPct val="106000"/>
                </a:lnSpc>
                <a:spcAft>
                  <a:spcPts val="800"/>
                </a:spcAft>
                <a:buNone/>
              </a:pPr>
              <a:r>
                <a:rPr lang="nl-NL" sz="11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Gebruiker</a:t>
              </a:r>
              <a:endParaRPr lang="en-US" sz="1100">
                <a:effectLst/>
                <a:latin typeface="Open Sans Light" panose="020B0306030504020204" pitchFamily="34" charset="0"/>
                <a:ea typeface="DengXian" panose="02010600030101010101" pitchFamily="2" charset="-122"/>
              </a:endParaRPr>
            </a:p>
          </p:txBody>
        </p:sp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77099F80-6119-08D2-B555-D400F4B1DA45}"/>
                </a:ext>
              </a:extLst>
            </p:cNvPr>
            <p:cNvSpPr/>
            <p:nvPr/>
          </p:nvSpPr>
          <p:spPr>
            <a:xfrm>
              <a:off x="1637731" y="0"/>
              <a:ext cx="1637665" cy="1357953"/>
            </a:xfrm>
            <a:prstGeom prst="rect">
              <a:avLst/>
            </a:prstGeom>
            <a:solidFill>
              <a:srgbClr val="D8ACEC"/>
            </a:solidFill>
            <a:ln w="12700" cap="flat" cmpd="sng" algn="ctr">
              <a:solidFill>
                <a:srgbClr val="D8ACEC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 fontAlgn="base">
                <a:lnSpc>
                  <a:spcPct val="106000"/>
                </a:lnSpc>
                <a:spcAft>
                  <a:spcPts val="800"/>
                </a:spcAft>
                <a:buNone/>
              </a:pPr>
              <a:r>
                <a:rPr lang="nl-NL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 </a:t>
              </a:r>
              <a:endParaRPr lang="en-US" sz="1100">
                <a:effectLst/>
                <a:latin typeface="Open Sans Light" panose="020B0306030504020204" pitchFamily="34" charset="0"/>
                <a:ea typeface="DengXian" panose="02010600030101010101" pitchFamily="2" charset="-122"/>
              </a:endParaRPr>
            </a:p>
          </p:txBody>
        </p:sp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7AD4AF3C-8A71-3216-068B-8729F30C7645}"/>
                </a:ext>
              </a:extLst>
            </p:cNvPr>
            <p:cNvSpPr/>
            <p:nvPr/>
          </p:nvSpPr>
          <p:spPr>
            <a:xfrm>
              <a:off x="3275396" y="0"/>
              <a:ext cx="1637665" cy="1357630"/>
            </a:xfrm>
            <a:prstGeom prst="rect">
              <a:avLst/>
            </a:prstGeom>
            <a:solidFill>
              <a:srgbClr val="034A90">
                <a:lumMod val="20000"/>
                <a:lumOff val="80000"/>
              </a:srgbClr>
            </a:solidFill>
            <a:ln w="12700" cap="flat" cmpd="sng" algn="ctr">
              <a:solidFill>
                <a:srgbClr val="034A90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 fontAlgn="base">
                <a:lnSpc>
                  <a:spcPct val="106000"/>
                </a:lnSpc>
                <a:spcAft>
                  <a:spcPts val="800"/>
                </a:spcAft>
                <a:buNone/>
              </a:pPr>
              <a:r>
                <a:rPr lang="nl-NL" sz="11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Webb app</a:t>
              </a:r>
              <a:r>
                <a:rPr lang="nl-NL" sz="1100">
                  <a:solidFill>
                    <a:srgbClr val="FFFFFF"/>
                  </a:solidFill>
                  <a:effectLst/>
                  <a:latin typeface="Open Sans Light" panose="020B0306030504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 </a:t>
              </a:r>
              <a:endParaRPr lang="en-US" sz="1100">
                <a:effectLst/>
                <a:latin typeface="Open Sans Light" panose="020B0306030504020204" pitchFamily="34" charset="0"/>
                <a:ea typeface="DengXian" panose="02010600030101010101" pitchFamily="2" charset="-122"/>
              </a:endParaRPr>
            </a:p>
            <a:p>
              <a:pPr marL="0" marR="0" algn="ctr" fontAlgn="base">
                <a:lnSpc>
                  <a:spcPct val="106000"/>
                </a:lnSpc>
                <a:spcAft>
                  <a:spcPts val="800"/>
                </a:spcAft>
                <a:buNone/>
              </a:pPr>
              <a:r>
                <a:rPr lang="nl-NL" sz="1100" b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 </a:t>
              </a:r>
              <a:endParaRPr lang="en-US" sz="1100">
                <a:effectLst/>
                <a:latin typeface="Open Sans Light" panose="020B0306030504020204" pitchFamily="34" charset="0"/>
                <a:ea typeface="DengXian" panose="02010600030101010101" pitchFamily="2" charset="-122"/>
              </a:endParaRPr>
            </a:p>
          </p:txBody>
        </p:sp>
        <p:pic>
          <p:nvPicPr>
            <p:cNvPr id="7" name="Graphic 3" descr="Internet silhouet">
              <a:extLst>
                <a:ext uri="{FF2B5EF4-FFF2-40B4-BE49-F238E27FC236}">
                  <a16:creationId xmlns:a16="http://schemas.microsoft.com/office/drawing/2014/main" id="{FFD93A9F-7A54-2679-0E48-852309B11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1665" y="170597"/>
              <a:ext cx="914400" cy="914400"/>
            </a:xfrm>
            <a:prstGeom prst="rect">
              <a:avLst/>
            </a:prstGeom>
          </p:spPr>
        </p:pic>
        <p:pic>
          <p:nvPicPr>
            <p:cNvPr id="8" name="Graphic 4" descr="Vrouwelijke programmeur met effen opvulling">
              <a:extLst>
                <a:ext uri="{FF2B5EF4-FFF2-40B4-BE49-F238E27FC236}">
                  <a16:creationId xmlns:a16="http://schemas.microsoft.com/office/drawing/2014/main" id="{C5C1EFF4-6D57-7380-E2FC-E5C88A5EC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6818" y="402609"/>
              <a:ext cx="678180" cy="678180"/>
            </a:xfrm>
            <a:prstGeom prst="rect">
              <a:avLst/>
            </a:prstGeom>
          </p:spPr>
        </p:pic>
        <p:pic>
          <p:nvPicPr>
            <p:cNvPr id="9" name="Graphic 5" descr="Wereld met effen opvulling">
              <a:extLst>
                <a:ext uri="{FF2B5EF4-FFF2-40B4-BE49-F238E27FC236}">
                  <a16:creationId xmlns:a16="http://schemas.microsoft.com/office/drawing/2014/main" id="{083FFAC2-C518-9E79-7B78-D07C0893E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64424" y="47768"/>
              <a:ext cx="914400" cy="914400"/>
            </a:xfrm>
            <a:prstGeom prst="rect">
              <a:avLst/>
            </a:prstGeom>
          </p:spPr>
        </p:pic>
        <p:pic>
          <p:nvPicPr>
            <p:cNvPr id="10" name="Graphic 6" descr="Database silhouet">
              <a:extLst>
                <a:ext uri="{FF2B5EF4-FFF2-40B4-BE49-F238E27FC236}">
                  <a16:creationId xmlns:a16="http://schemas.microsoft.com/office/drawing/2014/main" id="{E5450BB9-92FA-0546-96FA-28C1FAB68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96686" y="504968"/>
              <a:ext cx="457200" cy="457200"/>
            </a:xfrm>
            <a:prstGeom prst="rect">
              <a:avLst/>
            </a:prstGeom>
          </p:spPr>
        </p:pic>
        <p:sp>
          <p:nvSpPr>
            <p:cNvPr id="11" name="Boog 10">
              <a:extLst>
                <a:ext uri="{FF2B5EF4-FFF2-40B4-BE49-F238E27FC236}">
                  <a16:creationId xmlns:a16="http://schemas.microsoft.com/office/drawing/2014/main" id="{9360B6EC-78CA-6DBA-7FFA-E5EEF7872257}"/>
                </a:ext>
              </a:extLst>
            </p:cNvPr>
            <p:cNvSpPr/>
            <p:nvPr/>
          </p:nvSpPr>
          <p:spPr>
            <a:xfrm>
              <a:off x="1146412" y="104918"/>
              <a:ext cx="2681576" cy="747262"/>
            </a:xfrm>
            <a:prstGeom prst="arc">
              <a:avLst>
                <a:gd name="adj1" fmla="val 11154976"/>
                <a:gd name="adj2" fmla="val 21101902"/>
              </a:avLst>
            </a:prstGeom>
            <a:noFill/>
            <a:ln w="76200" cap="flat" cmpd="sng" algn="ctr">
              <a:solidFill>
                <a:srgbClr val="33CC33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 fontAlgn="base">
                <a:lnSpc>
                  <a:spcPct val="106000"/>
                </a:lnSpc>
                <a:spcAft>
                  <a:spcPts val="800"/>
                </a:spcAft>
                <a:buNone/>
              </a:pPr>
              <a:r>
                <a:rPr lang="nl-NL" sz="110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or</a:t>
              </a:r>
              <a:endParaRPr lang="en-US" sz="1100">
                <a:effectLst/>
                <a:latin typeface="Open Sans Light" panose="020B0306030504020204" pitchFamily="34" charset="0"/>
                <a:ea typeface="DengXian" panose="02010600030101010101" pitchFamily="2" charset="-122"/>
              </a:endParaRPr>
            </a:p>
          </p:txBody>
        </p:sp>
        <p:sp>
          <p:nvSpPr>
            <p:cNvPr id="12" name="Tekstvak 8">
              <a:extLst>
                <a:ext uri="{FF2B5EF4-FFF2-40B4-BE49-F238E27FC236}">
                  <a16:creationId xmlns:a16="http://schemas.microsoft.com/office/drawing/2014/main" id="{2918A727-4BA2-6CDA-8936-F6C2083C3937}"/>
                </a:ext>
              </a:extLst>
            </p:cNvPr>
            <p:cNvSpPr txBox="1"/>
            <p:nvPr/>
          </p:nvSpPr>
          <p:spPr>
            <a:xfrm>
              <a:off x="1978925" y="116006"/>
              <a:ext cx="1003110" cy="28649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 fontAlgn="base">
                <a:lnSpc>
                  <a:spcPct val="106000"/>
                </a:lnSpc>
                <a:spcAft>
                  <a:spcPts val="800"/>
                </a:spcAft>
                <a:buNone/>
              </a:pPr>
              <a:r>
                <a:rPr lang="nl-NL" sz="700">
                  <a:solidFill>
                    <a:srgbClr val="134D13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Originele connectie</a:t>
              </a:r>
              <a:endParaRPr lang="en-US" sz="1100">
                <a:effectLst/>
                <a:latin typeface="Open Sans Light" panose="020B0306030504020204" pitchFamily="34" charset="0"/>
                <a:ea typeface="DengXian" panose="02010600030101010101" pitchFamily="2" charset="-122"/>
              </a:endParaRPr>
            </a:p>
          </p:txBody>
        </p:sp>
        <p:sp>
          <p:nvSpPr>
            <p:cNvPr id="13" name="Boog 12">
              <a:extLst>
                <a:ext uri="{FF2B5EF4-FFF2-40B4-BE49-F238E27FC236}">
                  <a16:creationId xmlns:a16="http://schemas.microsoft.com/office/drawing/2014/main" id="{F03F44AC-3DAE-D590-2551-7583882DF1D4}"/>
                </a:ext>
              </a:extLst>
            </p:cNvPr>
            <p:cNvSpPr/>
            <p:nvPr/>
          </p:nvSpPr>
          <p:spPr>
            <a:xfrm flipV="1">
              <a:off x="1146412" y="334371"/>
              <a:ext cx="2680970" cy="746760"/>
            </a:xfrm>
            <a:prstGeom prst="arc">
              <a:avLst>
                <a:gd name="adj1" fmla="val 11154976"/>
                <a:gd name="adj2" fmla="val 13615670"/>
              </a:avLst>
            </a:prstGeom>
            <a:noFill/>
            <a:ln w="76200" cap="flat" cmpd="sng" algn="ctr">
              <a:solidFill>
                <a:srgbClr val="FF000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 fontAlgn="base">
                <a:lnSpc>
                  <a:spcPct val="106000"/>
                </a:lnSpc>
                <a:spcAft>
                  <a:spcPts val="800"/>
                </a:spcAft>
                <a:buNone/>
              </a:pPr>
              <a:r>
                <a:rPr lang="nl-NL" sz="110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or</a:t>
              </a:r>
              <a:endParaRPr lang="en-US" sz="1100">
                <a:effectLst/>
                <a:latin typeface="Open Sans Light" panose="020B0306030504020204" pitchFamily="34" charset="0"/>
                <a:ea typeface="DengXian" panose="02010600030101010101" pitchFamily="2" charset="-122"/>
              </a:endParaRPr>
            </a:p>
          </p:txBody>
        </p:sp>
        <p:sp>
          <p:nvSpPr>
            <p:cNvPr id="14" name="Boog 13">
              <a:extLst>
                <a:ext uri="{FF2B5EF4-FFF2-40B4-BE49-F238E27FC236}">
                  <a16:creationId xmlns:a16="http://schemas.microsoft.com/office/drawing/2014/main" id="{00412CE6-CB60-04C0-88B3-89651F7B8B9F}"/>
                </a:ext>
              </a:extLst>
            </p:cNvPr>
            <p:cNvSpPr/>
            <p:nvPr/>
          </p:nvSpPr>
          <p:spPr>
            <a:xfrm flipH="1" flipV="1">
              <a:off x="1112292" y="348018"/>
              <a:ext cx="2680970" cy="746760"/>
            </a:xfrm>
            <a:prstGeom prst="arc">
              <a:avLst>
                <a:gd name="adj1" fmla="val 11154976"/>
                <a:gd name="adj2" fmla="val 13043850"/>
              </a:avLst>
            </a:prstGeom>
            <a:noFill/>
            <a:ln w="76200" cap="flat" cmpd="sng" algn="ctr">
              <a:solidFill>
                <a:srgbClr val="FF000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 fontAlgn="base">
                <a:lnSpc>
                  <a:spcPct val="106000"/>
                </a:lnSpc>
                <a:spcAft>
                  <a:spcPts val="800"/>
                </a:spcAft>
                <a:buNone/>
              </a:pPr>
              <a:r>
                <a:rPr lang="nl-NL" sz="1100">
                  <a:solidFill>
                    <a:srgbClr val="000000"/>
                  </a:solidFill>
                  <a:effectLst/>
                  <a:latin typeface="Open Sans Light" panose="020B0306030504020204" pitchFamily="34" charset="0"/>
                  <a:ea typeface="DengXian" panose="02010600030101010101" pitchFamily="2" charset="-122"/>
                  <a:cs typeface="Arial" panose="020B0604020202020204" pitchFamily="34" charset="0"/>
                </a:rPr>
                <a:t>or</a:t>
              </a:r>
              <a:endParaRPr lang="en-US" sz="1100">
                <a:effectLst/>
                <a:latin typeface="Open Sans Light" panose="020B0306030504020204" pitchFamily="34" charset="0"/>
                <a:ea typeface="DengXian" panose="02010600030101010101" pitchFamily="2" charset="-122"/>
              </a:endParaRPr>
            </a:p>
          </p:txBody>
        </p:sp>
        <p:pic>
          <p:nvPicPr>
            <p:cNvPr id="15" name="Graphic 9" descr="Waarschuwing met effen opvulling">
              <a:extLst>
                <a:ext uri="{FF2B5EF4-FFF2-40B4-BE49-F238E27FC236}">
                  <a16:creationId xmlns:a16="http://schemas.microsoft.com/office/drawing/2014/main" id="{3D5B0FDC-57EA-9EDD-9259-853E8C97B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80531" y="580030"/>
              <a:ext cx="217805" cy="217805"/>
            </a:xfrm>
            <a:prstGeom prst="rect">
              <a:avLst/>
            </a:prstGeom>
          </p:spPr>
        </p:pic>
        <p:pic>
          <p:nvPicPr>
            <p:cNvPr id="16" name="Graphic 75312170" descr="Waarschuwing met effen opvulling">
              <a:extLst>
                <a:ext uri="{FF2B5EF4-FFF2-40B4-BE49-F238E27FC236}">
                  <a16:creationId xmlns:a16="http://schemas.microsoft.com/office/drawing/2014/main" id="{76BF016D-3EBE-0684-51BB-C1E174783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34770" y="593678"/>
              <a:ext cx="217805" cy="217805"/>
            </a:xfrm>
            <a:prstGeom prst="rect">
              <a:avLst/>
            </a:prstGeom>
          </p:spPr>
        </p:pic>
      </p:grpSp>
      <p:sp>
        <p:nvSpPr>
          <p:cNvPr id="17" name="Rectangle 23">
            <a:extLst>
              <a:ext uri="{FF2B5EF4-FFF2-40B4-BE49-F238E27FC236}">
                <a16:creationId xmlns:a16="http://schemas.microsoft.com/office/drawing/2014/main" id="{AA58705B-D082-7295-2147-20C42213F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Open Sans Light" panose="020B0306030504020204" pitchFamily="34" charset="0"/>
              <a:ea typeface="DengXian" panose="02010600030101010101" pitchFamily="2" charset="-122"/>
              <a:cs typeface="Open Sans Light" panose="020B03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DengXian" panose="02010600030101010101" pitchFamily="2" charset="-122"/>
                <a:cs typeface="Open Sans Light" panose="020B0306030504020204" pitchFamily="34" charset="0"/>
              </a:rPr>
            </a:br>
            <a:endParaRPr kumimoji="0" lang="nl-NL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45A1B6AB-940F-8F9B-3183-4F52437252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6402" y="2631948"/>
            <a:ext cx="5759196" cy="159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2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D8BC3-CDEC-5AA4-7526-BAF2EE90C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05241366-3CB8-CDC5-1D20-4469612AA1F1}"/>
              </a:ext>
            </a:extLst>
          </p:cNvPr>
          <p:cNvSpPr/>
          <p:nvPr/>
        </p:nvSpPr>
        <p:spPr>
          <a:xfrm>
            <a:off x="4930033" y="1669112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Toepassingenlaag: foto app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CFD557A-45BC-099A-C24A-1EB0D80190AC}"/>
              </a:ext>
            </a:extLst>
          </p:cNvPr>
          <p:cNvSpPr/>
          <p:nvPr/>
        </p:nvSpPr>
        <p:spPr>
          <a:xfrm>
            <a:off x="4930033" y="2952156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Logische laag: besturingssysteem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74AA05F-82FD-5474-F7B7-22E65C9AF42C}"/>
              </a:ext>
            </a:extLst>
          </p:cNvPr>
          <p:cNvSpPr/>
          <p:nvPr/>
        </p:nvSpPr>
        <p:spPr>
          <a:xfrm>
            <a:off x="4930033" y="4235200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Fysieke laag: fotocamera</a:t>
            </a:r>
          </a:p>
        </p:txBody>
      </p:sp>
      <p:pic>
        <p:nvPicPr>
          <p:cNvPr id="24" name="Afbeelding 23" descr="Afbeelding met schermopname, Mobiele telefoon, smartphone, ontwerp&#10;&#10;Door AI gegenereerde inhoud is mogelijk onjuist.">
            <a:extLst>
              <a:ext uri="{FF2B5EF4-FFF2-40B4-BE49-F238E27FC236}">
                <a16:creationId xmlns:a16="http://schemas.microsoft.com/office/drawing/2014/main" id="{51002D38-FD74-60CF-EA26-9482E4311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447" y="-14208"/>
            <a:ext cx="2278730" cy="3418094"/>
          </a:xfrm>
          <a:prstGeom prst="rect">
            <a:avLst/>
          </a:prstGeom>
        </p:spPr>
      </p:pic>
      <p:sp>
        <p:nvSpPr>
          <p:cNvPr id="2" name="Tekstballon: rechthoek met afgeronde hoeken 1">
            <a:extLst>
              <a:ext uri="{FF2B5EF4-FFF2-40B4-BE49-F238E27FC236}">
                <a16:creationId xmlns:a16="http://schemas.microsoft.com/office/drawing/2014/main" id="{583E2842-FC06-D4AB-4DF2-005F6C0F5CBD}"/>
              </a:ext>
            </a:extLst>
          </p:cNvPr>
          <p:cNvSpPr/>
          <p:nvPr/>
        </p:nvSpPr>
        <p:spPr>
          <a:xfrm>
            <a:off x="2291347" y="366991"/>
            <a:ext cx="2423705" cy="848298"/>
          </a:xfrm>
          <a:prstGeom prst="wedgeRoundRectCallout">
            <a:avLst>
              <a:gd name="adj1" fmla="val 52008"/>
              <a:gd name="adj2" fmla="val 115434"/>
              <a:gd name="adj3" fmla="val 16667"/>
            </a:avLst>
          </a:prstGeom>
          <a:solidFill>
            <a:srgbClr val="D86ECC">
              <a:alpha val="20000"/>
            </a:srgbClr>
          </a:solidFill>
          <a:ln w="31750">
            <a:solidFill>
              <a:srgbClr val="D86E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Hoi, kan ik even de camera aanzetten?</a:t>
            </a:r>
          </a:p>
        </p:txBody>
      </p:sp>
      <p:sp>
        <p:nvSpPr>
          <p:cNvPr id="5" name="Tekstballon: rechthoek met afgeronde hoeken 4">
            <a:extLst>
              <a:ext uri="{FF2B5EF4-FFF2-40B4-BE49-F238E27FC236}">
                <a16:creationId xmlns:a16="http://schemas.microsoft.com/office/drawing/2014/main" id="{A6BE60F6-9EE0-D90E-67A7-15089D5C65F1}"/>
              </a:ext>
            </a:extLst>
          </p:cNvPr>
          <p:cNvSpPr/>
          <p:nvPr/>
        </p:nvSpPr>
        <p:spPr>
          <a:xfrm>
            <a:off x="2340621" y="1906049"/>
            <a:ext cx="2423705" cy="848298"/>
          </a:xfrm>
          <a:prstGeom prst="wedgeRoundRectCallout">
            <a:avLst>
              <a:gd name="adj1" fmla="val 58371"/>
              <a:gd name="adj2" fmla="val 85564"/>
              <a:gd name="adj3" fmla="val 16667"/>
            </a:avLst>
          </a:prstGeom>
          <a:solidFill>
            <a:srgbClr val="E3037D">
              <a:alpha val="20000"/>
            </a:srgbClr>
          </a:solidFill>
          <a:ln w="31750">
            <a:solidFill>
              <a:srgbClr val="E303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Uh, even checken...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Ja, dat is goed!</a:t>
            </a:r>
          </a:p>
        </p:txBody>
      </p:sp>
      <p:sp>
        <p:nvSpPr>
          <p:cNvPr id="6" name="Tekstballon: rechthoek met afgeronde hoeken 5">
            <a:extLst>
              <a:ext uri="{FF2B5EF4-FFF2-40B4-BE49-F238E27FC236}">
                <a16:creationId xmlns:a16="http://schemas.microsoft.com/office/drawing/2014/main" id="{CF69175C-6568-B293-497E-C758D7685910}"/>
              </a:ext>
            </a:extLst>
          </p:cNvPr>
          <p:cNvSpPr/>
          <p:nvPr/>
        </p:nvSpPr>
        <p:spPr>
          <a:xfrm>
            <a:off x="10080433" y="3896335"/>
            <a:ext cx="1883879" cy="702268"/>
          </a:xfrm>
          <a:prstGeom prst="wedgeRoundRectCallout">
            <a:avLst>
              <a:gd name="adj1" fmla="val -87992"/>
              <a:gd name="adj2" fmla="val -80670"/>
              <a:gd name="adj3" fmla="val 16667"/>
            </a:avLst>
          </a:prstGeom>
          <a:solidFill>
            <a:srgbClr val="E3037D">
              <a:alpha val="20000"/>
            </a:srgbClr>
          </a:solidFill>
          <a:ln w="31750">
            <a:solidFill>
              <a:srgbClr val="E303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Zet de camera aan</a:t>
            </a:r>
          </a:p>
        </p:txBody>
      </p:sp>
      <p:sp>
        <p:nvSpPr>
          <p:cNvPr id="7" name="Tekstballon: rechthoek met afgeronde hoeken 6">
            <a:extLst>
              <a:ext uri="{FF2B5EF4-FFF2-40B4-BE49-F238E27FC236}">
                <a16:creationId xmlns:a16="http://schemas.microsoft.com/office/drawing/2014/main" id="{9D3FE976-EE28-CC97-D79B-C393A1D72A44}"/>
              </a:ext>
            </a:extLst>
          </p:cNvPr>
          <p:cNvSpPr/>
          <p:nvPr/>
        </p:nvSpPr>
        <p:spPr>
          <a:xfrm>
            <a:off x="10080433" y="5209390"/>
            <a:ext cx="1883880" cy="702268"/>
          </a:xfrm>
          <a:prstGeom prst="wedgeRoundRectCallout">
            <a:avLst>
              <a:gd name="adj1" fmla="val -86442"/>
              <a:gd name="adj2" fmla="val -81802"/>
              <a:gd name="adj3" fmla="val 16667"/>
            </a:avLst>
          </a:prstGeom>
          <a:solidFill>
            <a:srgbClr val="601D7C">
              <a:alpha val="20000"/>
            </a:srgbClr>
          </a:solidFill>
          <a:ln w="31750">
            <a:solidFill>
              <a:srgbClr val="601D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Oké, camera aan.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972BB663-702E-A40E-0B6B-D511C7A85277}"/>
              </a:ext>
            </a:extLst>
          </p:cNvPr>
          <p:cNvCxnSpPr>
            <a:cxnSpLocks/>
          </p:cNvCxnSpPr>
          <p:nvPr/>
        </p:nvCxnSpPr>
        <p:spPr>
          <a:xfrm flipV="1">
            <a:off x="7584078" y="2316883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7182B688-134E-B4EF-B6FD-DF4407C88F60}"/>
              </a:ext>
            </a:extLst>
          </p:cNvPr>
          <p:cNvCxnSpPr>
            <a:cxnSpLocks/>
          </p:cNvCxnSpPr>
          <p:nvPr/>
        </p:nvCxnSpPr>
        <p:spPr>
          <a:xfrm flipV="1">
            <a:off x="7590260" y="3599927"/>
            <a:ext cx="0" cy="621958"/>
          </a:xfrm>
          <a:prstGeom prst="straightConnector1">
            <a:avLst/>
          </a:prstGeom>
          <a:ln w="38100">
            <a:solidFill>
              <a:srgbClr val="601D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80177E93-D8CE-530A-73D4-D4CC227CA23D}"/>
              </a:ext>
            </a:extLst>
          </p:cNvPr>
          <p:cNvCxnSpPr>
            <a:cxnSpLocks/>
          </p:cNvCxnSpPr>
          <p:nvPr/>
        </p:nvCxnSpPr>
        <p:spPr>
          <a:xfrm>
            <a:off x="6663488" y="3599927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8A11DE6A-64D2-1070-9429-39AA2DFA0FA7}"/>
              </a:ext>
            </a:extLst>
          </p:cNvPr>
          <p:cNvCxnSpPr>
            <a:cxnSpLocks/>
          </p:cNvCxnSpPr>
          <p:nvPr/>
        </p:nvCxnSpPr>
        <p:spPr>
          <a:xfrm>
            <a:off x="6663488" y="2316883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178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0398F-52BD-4EA1-9669-448B92806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8E70150A-D3DF-1DDA-503C-8A00FF820E3C}"/>
              </a:ext>
            </a:extLst>
          </p:cNvPr>
          <p:cNvSpPr/>
          <p:nvPr/>
        </p:nvSpPr>
        <p:spPr>
          <a:xfrm>
            <a:off x="4930033" y="1669112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Toepassingenlaag: foto app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0E215F33-D1FA-E60F-B3C0-D9A2A9A1FE66}"/>
              </a:ext>
            </a:extLst>
          </p:cNvPr>
          <p:cNvSpPr/>
          <p:nvPr/>
        </p:nvSpPr>
        <p:spPr>
          <a:xfrm>
            <a:off x="4930033" y="2952156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Logische laag: besturingssysteem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34CAE51-2708-274A-D75B-4E1043846799}"/>
              </a:ext>
            </a:extLst>
          </p:cNvPr>
          <p:cNvSpPr/>
          <p:nvPr/>
        </p:nvSpPr>
        <p:spPr>
          <a:xfrm>
            <a:off x="4930033" y="4235200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Fysieke laag: fotocamera</a:t>
            </a:r>
          </a:p>
        </p:txBody>
      </p:sp>
      <p:pic>
        <p:nvPicPr>
          <p:cNvPr id="24" name="Afbeelding 23" descr="Afbeelding met schermopname, Mobiele telefoon, smartphone, ontwerp&#10;&#10;Door AI gegenereerde inhoud is mogelijk onjuist.">
            <a:extLst>
              <a:ext uri="{FF2B5EF4-FFF2-40B4-BE49-F238E27FC236}">
                <a16:creationId xmlns:a16="http://schemas.microsoft.com/office/drawing/2014/main" id="{AEB88FCC-EC93-FDFD-D5FC-72307E801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" y="1745203"/>
            <a:ext cx="1931637" cy="2897455"/>
          </a:xfrm>
          <a:prstGeom prst="rect">
            <a:avLst/>
          </a:prstGeom>
        </p:spPr>
      </p:pic>
      <p:sp>
        <p:nvSpPr>
          <p:cNvPr id="2" name="Tekstballon: rechthoek met afgeronde hoeken 1">
            <a:extLst>
              <a:ext uri="{FF2B5EF4-FFF2-40B4-BE49-F238E27FC236}">
                <a16:creationId xmlns:a16="http://schemas.microsoft.com/office/drawing/2014/main" id="{5D3B8315-81E4-BEE7-04DF-EA7CD3FD6FCA}"/>
              </a:ext>
            </a:extLst>
          </p:cNvPr>
          <p:cNvSpPr/>
          <p:nvPr/>
        </p:nvSpPr>
        <p:spPr>
          <a:xfrm>
            <a:off x="1994963" y="1999655"/>
            <a:ext cx="2423705" cy="848298"/>
          </a:xfrm>
          <a:prstGeom prst="wedgeRoundRectCallout">
            <a:avLst>
              <a:gd name="adj1" fmla="val 140153"/>
              <a:gd name="adj2" fmla="val 24300"/>
              <a:gd name="adj3" fmla="val 16667"/>
            </a:avLst>
          </a:prstGeom>
          <a:solidFill>
            <a:srgbClr val="D86ECC">
              <a:alpha val="20000"/>
            </a:srgbClr>
          </a:solidFill>
          <a:ln w="31750">
            <a:solidFill>
              <a:srgbClr val="D86E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Hoi, kan ik even de camera aanzetten?</a:t>
            </a:r>
          </a:p>
        </p:txBody>
      </p:sp>
      <p:sp>
        <p:nvSpPr>
          <p:cNvPr id="5" name="Tekstballon: rechthoek met afgeronde hoeken 4">
            <a:extLst>
              <a:ext uri="{FF2B5EF4-FFF2-40B4-BE49-F238E27FC236}">
                <a16:creationId xmlns:a16="http://schemas.microsoft.com/office/drawing/2014/main" id="{08CFAE70-A084-2148-0F50-392F01F80EF1}"/>
              </a:ext>
            </a:extLst>
          </p:cNvPr>
          <p:cNvSpPr/>
          <p:nvPr/>
        </p:nvSpPr>
        <p:spPr>
          <a:xfrm>
            <a:off x="9667847" y="1917876"/>
            <a:ext cx="2423705" cy="848298"/>
          </a:xfrm>
          <a:prstGeom prst="wedgeRoundRectCallout">
            <a:avLst>
              <a:gd name="adj1" fmla="val -132323"/>
              <a:gd name="adj2" fmla="val 32647"/>
              <a:gd name="adj3" fmla="val 16667"/>
            </a:avLst>
          </a:prstGeom>
          <a:solidFill>
            <a:srgbClr val="E3037D">
              <a:alpha val="20000"/>
            </a:srgbClr>
          </a:solidFill>
          <a:ln w="31750">
            <a:solidFill>
              <a:srgbClr val="E303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Uh, even checken...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Ja, dat is goed!</a:t>
            </a:r>
          </a:p>
        </p:txBody>
      </p:sp>
      <p:sp>
        <p:nvSpPr>
          <p:cNvPr id="6" name="Tekstballon: rechthoek met afgeronde hoeken 5">
            <a:extLst>
              <a:ext uri="{FF2B5EF4-FFF2-40B4-BE49-F238E27FC236}">
                <a16:creationId xmlns:a16="http://schemas.microsoft.com/office/drawing/2014/main" id="{42FDA512-A163-2C43-FAFC-D00AA4968554}"/>
              </a:ext>
            </a:extLst>
          </p:cNvPr>
          <p:cNvSpPr/>
          <p:nvPr/>
        </p:nvSpPr>
        <p:spPr>
          <a:xfrm>
            <a:off x="2582768" y="3599927"/>
            <a:ext cx="1883879" cy="702268"/>
          </a:xfrm>
          <a:prstGeom prst="wedgeRoundRectCallout">
            <a:avLst>
              <a:gd name="adj1" fmla="val 163082"/>
              <a:gd name="adj2" fmla="val -7873"/>
              <a:gd name="adj3" fmla="val 16667"/>
            </a:avLst>
          </a:prstGeom>
          <a:solidFill>
            <a:srgbClr val="E3037D">
              <a:alpha val="20000"/>
            </a:srgbClr>
          </a:solidFill>
          <a:ln w="31750">
            <a:solidFill>
              <a:srgbClr val="E303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Zet de camera aan</a:t>
            </a:r>
          </a:p>
        </p:txBody>
      </p:sp>
      <p:sp>
        <p:nvSpPr>
          <p:cNvPr id="7" name="Tekstballon: rechthoek met afgeronde hoeken 6">
            <a:extLst>
              <a:ext uri="{FF2B5EF4-FFF2-40B4-BE49-F238E27FC236}">
                <a16:creationId xmlns:a16="http://schemas.microsoft.com/office/drawing/2014/main" id="{BBF455D2-6376-BC44-B58E-CFB4D1A08FCC}"/>
              </a:ext>
            </a:extLst>
          </p:cNvPr>
          <p:cNvSpPr/>
          <p:nvPr/>
        </p:nvSpPr>
        <p:spPr>
          <a:xfrm>
            <a:off x="9753210" y="3740693"/>
            <a:ext cx="1883880" cy="702268"/>
          </a:xfrm>
          <a:prstGeom prst="wedgeRoundRectCallout">
            <a:avLst>
              <a:gd name="adj1" fmla="val -157925"/>
              <a:gd name="adj2" fmla="val -22025"/>
              <a:gd name="adj3" fmla="val 16667"/>
            </a:avLst>
          </a:prstGeom>
          <a:solidFill>
            <a:srgbClr val="601D7C">
              <a:alpha val="20000"/>
            </a:srgbClr>
          </a:solidFill>
          <a:ln w="31750">
            <a:solidFill>
              <a:srgbClr val="601D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Oké, camera aan.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E5044BB3-B362-D9AD-FE16-CD70E312548A}"/>
              </a:ext>
            </a:extLst>
          </p:cNvPr>
          <p:cNvCxnSpPr>
            <a:cxnSpLocks/>
          </p:cNvCxnSpPr>
          <p:nvPr/>
        </p:nvCxnSpPr>
        <p:spPr>
          <a:xfrm flipV="1">
            <a:off x="7584078" y="2316883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5AEDB701-CF57-5FBD-3997-4EBFD8157BCE}"/>
              </a:ext>
            </a:extLst>
          </p:cNvPr>
          <p:cNvCxnSpPr>
            <a:cxnSpLocks/>
          </p:cNvCxnSpPr>
          <p:nvPr/>
        </p:nvCxnSpPr>
        <p:spPr>
          <a:xfrm flipV="1">
            <a:off x="7590260" y="3599927"/>
            <a:ext cx="0" cy="621958"/>
          </a:xfrm>
          <a:prstGeom prst="straightConnector1">
            <a:avLst/>
          </a:prstGeom>
          <a:ln w="38100">
            <a:solidFill>
              <a:srgbClr val="601D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B14944FF-A41F-C3D5-8CF1-FE8873EC7D9D}"/>
              </a:ext>
            </a:extLst>
          </p:cNvPr>
          <p:cNvCxnSpPr>
            <a:cxnSpLocks/>
          </p:cNvCxnSpPr>
          <p:nvPr/>
        </p:nvCxnSpPr>
        <p:spPr>
          <a:xfrm>
            <a:off x="6663488" y="3599927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561E69AD-CAD1-6442-E9C1-9ED5B53884CF}"/>
              </a:ext>
            </a:extLst>
          </p:cNvPr>
          <p:cNvCxnSpPr>
            <a:cxnSpLocks/>
          </p:cNvCxnSpPr>
          <p:nvPr/>
        </p:nvCxnSpPr>
        <p:spPr>
          <a:xfrm>
            <a:off x="6663488" y="2316883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000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5310C-F615-A2EF-AFC6-3B6D8F37E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84C87C76-0101-79F1-FD9A-057131E70D7F}"/>
              </a:ext>
            </a:extLst>
          </p:cNvPr>
          <p:cNvSpPr/>
          <p:nvPr/>
        </p:nvSpPr>
        <p:spPr>
          <a:xfrm>
            <a:off x="468200" y="2495378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Toepassingenlaag: applicaties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29D24C06-73CC-959E-87CF-CDA9F1B628F1}"/>
              </a:ext>
            </a:extLst>
          </p:cNvPr>
          <p:cNvSpPr/>
          <p:nvPr/>
        </p:nvSpPr>
        <p:spPr>
          <a:xfrm>
            <a:off x="468200" y="3778422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Logische laag: besturingssysteem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1D59A45-AE2E-F906-F8D4-F959BF38B82D}"/>
              </a:ext>
            </a:extLst>
          </p:cNvPr>
          <p:cNvSpPr/>
          <p:nvPr/>
        </p:nvSpPr>
        <p:spPr>
          <a:xfrm>
            <a:off x="468200" y="5061466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Fysieke laag: hardware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7F5965A0-2A86-1B8E-09B6-B117C24DB251}"/>
              </a:ext>
            </a:extLst>
          </p:cNvPr>
          <p:cNvCxnSpPr>
            <a:cxnSpLocks/>
          </p:cNvCxnSpPr>
          <p:nvPr/>
        </p:nvCxnSpPr>
        <p:spPr>
          <a:xfrm flipV="1">
            <a:off x="3194926" y="3156464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E79C6329-FA14-BF95-B4CD-A3883274F6F9}"/>
              </a:ext>
            </a:extLst>
          </p:cNvPr>
          <p:cNvCxnSpPr>
            <a:cxnSpLocks/>
          </p:cNvCxnSpPr>
          <p:nvPr/>
        </p:nvCxnSpPr>
        <p:spPr>
          <a:xfrm flipV="1">
            <a:off x="3201108" y="4439508"/>
            <a:ext cx="0" cy="621958"/>
          </a:xfrm>
          <a:prstGeom prst="straightConnector1">
            <a:avLst/>
          </a:prstGeom>
          <a:ln w="38100">
            <a:solidFill>
              <a:srgbClr val="601D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C2E92452-58A3-06AA-F4BB-8229256AB0EC}"/>
              </a:ext>
            </a:extLst>
          </p:cNvPr>
          <p:cNvCxnSpPr>
            <a:cxnSpLocks/>
          </p:cNvCxnSpPr>
          <p:nvPr/>
        </p:nvCxnSpPr>
        <p:spPr>
          <a:xfrm>
            <a:off x="2274336" y="4439508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C660EE82-51D3-BD10-F26A-839A86F39F79}"/>
              </a:ext>
            </a:extLst>
          </p:cNvPr>
          <p:cNvCxnSpPr>
            <a:cxnSpLocks/>
          </p:cNvCxnSpPr>
          <p:nvPr/>
        </p:nvCxnSpPr>
        <p:spPr>
          <a:xfrm>
            <a:off x="2274336" y="3156464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Afbeelding 21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46ECD5FB-FD51-04EE-DC57-254DC89C9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09304" y="552965"/>
            <a:ext cx="1228007" cy="1228007"/>
          </a:xfrm>
          <a:prstGeom prst="rect">
            <a:avLst/>
          </a:prstGeom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8B0A06D6-4886-7425-1904-380B2495EE86}"/>
              </a:ext>
            </a:extLst>
          </p:cNvPr>
          <p:cNvCxnSpPr>
            <a:cxnSpLocks/>
          </p:cNvCxnSpPr>
          <p:nvPr/>
        </p:nvCxnSpPr>
        <p:spPr>
          <a:xfrm>
            <a:off x="3194926" y="1873420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F066253E-10CE-8995-F1E2-CEAA2A0BCF36}"/>
              </a:ext>
            </a:extLst>
          </p:cNvPr>
          <p:cNvCxnSpPr>
            <a:cxnSpLocks/>
          </p:cNvCxnSpPr>
          <p:nvPr/>
        </p:nvCxnSpPr>
        <p:spPr>
          <a:xfrm>
            <a:off x="2274336" y="1873420"/>
            <a:ext cx="0" cy="621958"/>
          </a:xfrm>
          <a:prstGeom prst="straightConnector1">
            <a:avLst/>
          </a:prstGeom>
          <a:ln w="38100">
            <a:solidFill>
              <a:srgbClr val="C3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Fan">
            <a:extLst>
              <a:ext uri="{FF2B5EF4-FFF2-40B4-BE49-F238E27FC236}">
                <a16:creationId xmlns:a16="http://schemas.microsoft.com/office/drawing/2014/main" id="{A580667F-A3FC-BC8B-59C7-08A9317CB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593" y="4970294"/>
            <a:ext cx="843425" cy="8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ifi ">
            <a:extLst>
              <a:ext uri="{FF2B5EF4-FFF2-40B4-BE49-F238E27FC236}">
                <a16:creationId xmlns:a16="http://schemas.microsoft.com/office/drawing/2014/main" id="{45F20CA3-049E-1A61-BBB2-5413A1E94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839" y="4970293"/>
            <a:ext cx="843425" cy="8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ardware ">
            <a:extLst>
              <a:ext uri="{FF2B5EF4-FFF2-40B4-BE49-F238E27FC236}">
                <a16:creationId xmlns:a16="http://schemas.microsoft.com/office/drawing/2014/main" id="{6B7B013F-64AC-C90C-9809-7EE1511D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705" y="4970295"/>
            <a:ext cx="843425" cy="8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pu ">
            <a:extLst>
              <a:ext uri="{FF2B5EF4-FFF2-40B4-BE49-F238E27FC236}">
                <a16:creationId xmlns:a16="http://schemas.microsoft.com/office/drawing/2014/main" id="{7F66A1B2-2B15-7977-A399-BE82AA35E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427" y="4970294"/>
            <a:ext cx="843425" cy="8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Pc ">
            <a:extLst>
              <a:ext uri="{FF2B5EF4-FFF2-40B4-BE49-F238E27FC236}">
                <a16:creationId xmlns:a16="http://schemas.microsoft.com/office/drawing/2014/main" id="{2354800B-E4D0-07BF-E291-FE3465534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575" y="4970296"/>
            <a:ext cx="843425" cy="8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89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2E703-6386-1EB8-6BA8-C956AFE9F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62F50ACF-8732-F3DE-C7AE-5D877FD1FE91}"/>
              </a:ext>
            </a:extLst>
          </p:cNvPr>
          <p:cNvSpPr/>
          <p:nvPr/>
        </p:nvSpPr>
        <p:spPr>
          <a:xfrm>
            <a:off x="468200" y="2495378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Toepassingenlaag: applicaties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A04EBA1-80FA-5C4B-2CCA-F95E2E6ECD3D}"/>
              </a:ext>
            </a:extLst>
          </p:cNvPr>
          <p:cNvSpPr/>
          <p:nvPr/>
        </p:nvSpPr>
        <p:spPr>
          <a:xfrm>
            <a:off x="468200" y="3778422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Logische laag: besturingssysteem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9A05887-144F-C834-FA56-021A8D210F1D}"/>
              </a:ext>
            </a:extLst>
          </p:cNvPr>
          <p:cNvSpPr/>
          <p:nvPr/>
        </p:nvSpPr>
        <p:spPr>
          <a:xfrm>
            <a:off x="468200" y="5061466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Fysieke laag: hardware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457FEFAE-F4CC-FEFA-1CCC-DA89E229FC54}"/>
              </a:ext>
            </a:extLst>
          </p:cNvPr>
          <p:cNvCxnSpPr>
            <a:cxnSpLocks/>
          </p:cNvCxnSpPr>
          <p:nvPr/>
        </p:nvCxnSpPr>
        <p:spPr>
          <a:xfrm flipV="1">
            <a:off x="3194926" y="3156464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6FEA9BB0-FA32-4BEF-A65E-50DB995850D2}"/>
              </a:ext>
            </a:extLst>
          </p:cNvPr>
          <p:cNvCxnSpPr>
            <a:cxnSpLocks/>
          </p:cNvCxnSpPr>
          <p:nvPr/>
        </p:nvCxnSpPr>
        <p:spPr>
          <a:xfrm flipV="1">
            <a:off x="3201108" y="4439508"/>
            <a:ext cx="0" cy="621958"/>
          </a:xfrm>
          <a:prstGeom prst="straightConnector1">
            <a:avLst/>
          </a:prstGeom>
          <a:ln w="38100">
            <a:solidFill>
              <a:srgbClr val="601D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B28187A4-CDFE-C34B-BA32-9C74F8F6F87F}"/>
              </a:ext>
            </a:extLst>
          </p:cNvPr>
          <p:cNvCxnSpPr>
            <a:cxnSpLocks/>
          </p:cNvCxnSpPr>
          <p:nvPr/>
        </p:nvCxnSpPr>
        <p:spPr>
          <a:xfrm>
            <a:off x="2274336" y="4439508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C494704D-67B1-D26E-DE61-74CF3FED1CF0}"/>
              </a:ext>
            </a:extLst>
          </p:cNvPr>
          <p:cNvCxnSpPr>
            <a:cxnSpLocks/>
          </p:cNvCxnSpPr>
          <p:nvPr/>
        </p:nvCxnSpPr>
        <p:spPr>
          <a:xfrm>
            <a:off x="2274336" y="3156464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Afbeelding 21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AC966202-9E93-9233-D6D4-CFE32EB96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09304" y="552965"/>
            <a:ext cx="1228007" cy="1228007"/>
          </a:xfrm>
          <a:prstGeom prst="rect">
            <a:avLst/>
          </a:prstGeom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A954BD1B-DF0B-53C5-77C8-D23923CDE130}"/>
              </a:ext>
            </a:extLst>
          </p:cNvPr>
          <p:cNvCxnSpPr>
            <a:cxnSpLocks/>
          </p:cNvCxnSpPr>
          <p:nvPr/>
        </p:nvCxnSpPr>
        <p:spPr>
          <a:xfrm>
            <a:off x="3194926" y="1873420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C7187223-E395-73C4-76B0-32937D162FEC}"/>
              </a:ext>
            </a:extLst>
          </p:cNvPr>
          <p:cNvCxnSpPr>
            <a:cxnSpLocks/>
          </p:cNvCxnSpPr>
          <p:nvPr/>
        </p:nvCxnSpPr>
        <p:spPr>
          <a:xfrm>
            <a:off x="2274336" y="1873420"/>
            <a:ext cx="0" cy="621958"/>
          </a:xfrm>
          <a:prstGeom prst="straightConnector1">
            <a:avLst/>
          </a:prstGeom>
          <a:ln w="38100">
            <a:solidFill>
              <a:srgbClr val="C3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Afbeelding 1">
            <a:extLst>
              <a:ext uri="{FF2B5EF4-FFF2-40B4-BE49-F238E27FC236}">
                <a16:creationId xmlns:a16="http://schemas.microsoft.com/office/drawing/2014/main" id="{3032CD78-5BA5-30DD-ADDB-E267B62BA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013" y="2188869"/>
            <a:ext cx="1081987" cy="108198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7BDB20-7F17-492F-28BB-FF267A899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475" y="2258300"/>
            <a:ext cx="943124" cy="94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20668CBF-8467-3813-D5A9-AAE78B60F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902" y="2263480"/>
            <a:ext cx="943124" cy="94312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C3481643-E866-F6DA-C991-60C3B1D0F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7240" y="2258300"/>
            <a:ext cx="943124" cy="94312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C530AF4-F322-E588-BCAF-01F68FD9E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5571" y="2258300"/>
            <a:ext cx="943124" cy="94312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127B5A-6CDF-72D1-8DCF-D1EA5CEFD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812" y="2133851"/>
            <a:ext cx="1081988" cy="108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04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1EB5F-FCF3-1C2C-7EC0-92684D45F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8B9FD45A-AC60-E667-A8D8-246B67A27572}"/>
              </a:ext>
            </a:extLst>
          </p:cNvPr>
          <p:cNvSpPr/>
          <p:nvPr/>
        </p:nvSpPr>
        <p:spPr>
          <a:xfrm>
            <a:off x="468200" y="2495378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Toepassingenlaag: applicaties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0E51ED3-1DEE-88DE-D68D-C6D51DBE4CBE}"/>
              </a:ext>
            </a:extLst>
          </p:cNvPr>
          <p:cNvSpPr/>
          <p:nvPr/>
        </p:nvSpPr>
        <p:spPr>
          <a:xfrm>
            <a:off x="468200" y="3778422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Logische laag: besturingssysteem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04BAF1AC-E54A-A35A-8778-5BD60A9FD874}"/>
              </a:ext>
            </a:extLst>
          </p:cNvPr>
          <p:cNvSpPr/>
          <p:nvPr/>
        </p:nvSpPr>
        <p:spPr>
          <a:xfrm>
            <a:off x="468200" y="5061466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Fysieke laag: hardware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920AB893-8044-5E30-6251-9434242EBB1E}"/>
              </a:ext>
            </a:extLst>
          </p:cNvPr>
          <p:cNvCxnSpPr>
            <a:cxnSpLocks/>
          </p:cNvCxnSpPr>
          <p:nvPr/>
        </p:nvCxnSpPr>
        <p:spPr>
          <a:xfrm flipV="1">
            <a:off x="3194926" y="3156464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90C1C9B7-47E5-2A6B-6ACC-E2BB93A91981}"/>
              </a:ext>
            </a:extLst>
          </p:cNvPr>
          <p:cNvCxnSpPr>
            <a:cxnSpLocks/>
          </p:cNvCxnSpPr>
          <p:nvPr/>
        </p:nvCxnSpPr>
        <p:spPr>
          <a:xfrm flipV="1">
            <a:off x="3201108" y="4439508"/>
            <a:ext cx="0" cy="621958"/>
          </a:xfrm>
          <a:prstGeom prst="straightConnector1">
            <a:avLst/>
          </a:prstGeom>
          <a:ln w="38100">
            <a:solidFill>
              <a:srgbClr val="601D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1A9026C3-1C1D-20C7-768C-18CB0DFB48E1}"/>
              </a:ext>
            </a:extLst>
          </p:cNvPr>
          <p:cNvCxnSpPr>
            <a:cxnSpLocks/>
          </p:cNvCxnSpPr>
          <p:nvPr/>
        </p:nvCxnSpPr>
        <p:spPr>
          <a:xfrm>
            <a:off x="2274336" y="4439508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7511A496-865F-284F-7745-E2F4608BDA54}"/>
              </a:ext>
            </a:extLst>
          </p:cNvPr>
          <p:cNvCxnSpPr>
            <a:cxnSpLocks/>
          </p:cNvCxnSpPr>
          <p:nvPr/>
        </p:nvCxnSpPr>
        <p:spPr>
          <a:xfrm>
            <a:off x="2274336" y="3156464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Afbeelding 21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0EF169D6-CF03-7305-7814-93E8B07CF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09304" y="552965"/>
            <a:ext cx="1228007" cy="1228007"/>
          </a:xfrm>
          <a:prstGeom prst="rect">
            <a:avLst/>
          </a:prstGeom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8D38552B-BF8D-4F1D-89F5-DDFE356258F2}"/>
              </a:ext>
            </a:extLst>
          </p:cNvPr>
          <p:cNvCxnSpPr>
            <a:cxnSpLocks/>
          </p:cNvCxnSpPr>
          <p:nvPr/>
        </p:nvCxnSpPr>
        <p:spPr>
          <a:xfrm>
            <a:off x="3194926" y="1873420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47676AE5-A7F6-0045-FDB3-2C6370654063}"/>
              </a:ext>
            </a:extLst>
          </p:cNvPr>
          <p:cNvCxnSpPr>
            <a:cxnSpLocks/>
          </p:cNvCxnSpPr>
          <p:nvPr/>
        </p:nvCxnSpPr>
        <p:spPr>
          <a:xfrm>
            <a:off x="2274336" y="1873420"/>
            <a:ext cx="0" cy="621958"/>
          </a:xfrm>
          <a:prstGeom prst="straightConnector1">
            <a:avLst/>
          </a:prstGeom>
          <a:ln w="38100">
            <a:solidFill>
              <a:srgbClr val="C3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Afbeelding 1" descr="Afbeelding met Graphics, Kleurrijkheid, cirkel, grafische vormgeving&#10;&#10;Door AI gegenereerde inhoud is mogelijk onjuist.">
            <a:extLst>
              <a:ext uri="{FF2B5EF4-FFF2-40B4-BE49-F238E27FC236}">
                <a16:creationId xmlns:a16="http://schemas.microsoft.com/office/drawing/2014/main" id="{F878FD55-61F9-5A79-B9F8-A2C07AC58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393" y="3386495"/>
            <a:ext cx="1082537" cy="1082537"/>
          </a:xfrm>
          <a:prstGeom prst="rect">
            <a:avLst/>
          </a:prstGeom>
        </p:spPr>
      </p:pic>
      <p:pic>
        <p:nvPicPr>
          <p:cNvPr id="3" name="Afbeelding 2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D55A7B61-0A74-C349-9F0A-947F253AF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757" y="3356971"/>
            <a:ext cx="1082537" cy="1082537"/>
          </a:xfrm>
          <a:prstGeom prst="rect">
            <a:avLst/>
          </a:prstGeom>
        </p:spPr>
      </p:pic>
      <p:pic>
        <p:nvPicPr>
          <p:cNvPr id="4" name="Afbeelding 3" descr="Afbeelding met Kleurrijkheid, schermopname, Rechthoek, plein&#10;&#10;Door AI gegenereerde inhoud is mogelijk onjuist.">
            <a:extLst>
              <a:ext uri="{FF2B5EF4-FFF2-40B4-BE49-F238E27FC236}">
                <a16:creationId xmlns:a16="http://schemas.microsoft.com/office/drawing/2014/main" id="{C7AB173F-AD69-9DB9-BBA0-A39C047E81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075" y="3356971"/>
            <a:ext cx="1082537" cy="1082537"/>
          </a:xfrm>
          <a:prstGeom prst="rect">
            <a:avLst/>
          </a:prstGeom>
        </p:spPr>
      </p:pic>
      <p:pic>
        <p:nvPicPr>
          <p:cNvPr id="5" name="Afbeelding 4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4A98A23D-781C-0CBD-E5FF-60D33001E4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86" y="3356971"/>
            <a:ext cx="1082537" cy="1082537"/>
          </a:xfrm>
          <a:prstGeom prst="rect">
            <a:avLst/>
          </a:prstGeom>
        </p:spPr>
      </p:pic>
      <p:pic>
        <p:nvPicPr>
          <p:cNvPr id="6" name="Afbeelding 5" descr="Afbeelding met clipart, tekenfilm, Graphics, ontwerp&#10;&#10;Door AI gegenereerde inhoud is mogelijk onjuist.">
            <a:extLst>
              <a:ext uri="{FF2B5EF4-FFF2-40B4-BE49-F238E27FC236}">
                <a16:creationId xmlns:a16="http://schemas.microsoft.com/office/drawing/2014/main" id="{A9356E8F-2BCB-A26D-3D35-0761196A3D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48" y="3467443"/>
            <a:ext cx="1082537" cy="108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40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schermopname, Lettertype, tekenfilm&#10;&#10;Door AI gegenereerde inhoud is mogelijk onjuist.">
            <a:extLst>
              <a:ext uri="{FF2B5EF4-FFF2-40B4-BE49-F238E27FC236}">
                <a16:creationId xmlns:a16="http://schemas.microsoft.com/office/drawing/2014/main" id="{7B78B6D0-B277-DCD2-4ED3-1E01F7F82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EE1A5DEC-3F28-9103-C434-20F415D6B733}"/>
              </a:ext>
            </a:extLst>
          </p:cNvPr>
          <p:cNvSpPr/>
          <p:nvPr/>
        </p:nvSpPr>
        <p:spPr>
          <a:xfrm>
            <a:off x="4778619" y="1945341"/>
            <a:ext cx="2459134" cy="389965"/>
          </a:xfrm>
          <a:prstGeom prst="rect">
            <a:avLst/>
          </a:prstGeom>
          <a:solidFill>
            <a:srgbClr val="FFC6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9E2B937-1AC6-ABDE-95A1-BE14382CD815}"/>
              </a:ext>
            </a:extLst>
          </p:cNvPr>
          <p:cNvSpPr/>
          <p:nvPr/>
        </p:nvSpPr>
        <p:spPr>
          <a:xfrm>
            <a:off x="5476875" y="5271764"/>
            <a:ext cx="1025772" cy="389965"/>
          </a:xfrm>
          <a:prstGeom prst="rect">
            <a:avLst/>
          </a:prstGeom>
          <a:solidFill>
            <a:srgbClr val="D5EE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BD348BC-9C64-BD03-C1C3-DF9660D1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061" y="1945341"/>
            <a:ext cx="1565666" cy="33901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E7419AFA-04E6-280E-AC3F-ECEF7B344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163" y="2361182"/>
            <a:ext cx="739371" cy="305138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2E923D91-09E5-226C-3BBA-2D2BF6530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663" y="2335306"/>
            <a:ext cx="739371" cy="305138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676E52F0-A975-1B8B-290F-B1E4665CA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972" y="2899383"/>
            <a:ext cx="329816" cy="728908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FBE2B986-4270-1AFE-1522-92E192B5C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182635" y="2914735"/>
            <a:ext cx="329816" cy="728908"/>
          </a:xfrm>
          <a:prstGeom prst="rect">
            <a:avLst/>
          </a:prstGeom>
        </p:spPr>
      </p:pic>
      <p:sp>
        <p:nvSpPr>
          <p:cNvPr id="25" name="Rechthoek 24">
            <a:extLst>
              <a:ext uri="{FF2B5EF4-FFF2-40B4-BE49-F238E27FC236}">
                <a16:creationId xmlns:a16="http://schemas.microsoft.com/office/drawing/2014/main" id="{333F5A34-C8E1-2DDC-F9AD-A10700A41A67}"/>
              </a:ext>
            </a:extLst>
          </p:cNvPr>
          <p:cNvSpPr/>
          <p:nvPr/>
        </p:nvSpPr>
        <p:spPr>
          <a:xfrm>
            <a:off x="5894917" y="2891443"/>
            <a:ext cx="277283" cy="766686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7B7535CA-0A91-C06E-8CE8-2AD59C66D3B0}"/>
              </a:ext>
            </a:extLst>
          </p:cNvPr>
          <p:cNvSpPr/>
          <p:nvPr/>
        </p:nvSpPr>
        <p:spPr>
          <a:xfrm rot="16200000">
            <a:off x="4063673" y="3889981"/>
            <a:ext cx="277283" cy="766686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1458D21D-D42F-D69A-FBE2-E8DA6D03486F}"/>
              </a:ext>
            </a:extLst>
          </p:cNvPr>
          <p:cNvSpPr/>
          <p:nvPr/>
        </p:nvSpPr>
        <p:spPr>
          <a:xfrm rot="16200000">
            <a:off x="7703018" y="3883793"/>
            <a:ext cx="277283" cy="779061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74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schermopname, ontwerp&#10;&#10;Door AI gegenereerde inhoud is mogelijk onjuist.">
            <a:extLst>
              <a:ext uri="{FF2B5EF4-FFF2-40B4-BE49-F238E27FC236}">
                <a16:creationId xmlns:a16="http://schemas.microsoft.com/office/drawing/2014/main" id="{FACEEFA5-901D-C710-38A1-3FF338E7B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11A1A21C-D53B-78C7-580D-8380C88B51DB}"/>
              </a:ext>
            </a:extLst>
          </p:cNvPr>
          <p:cNvSpPr txBox="1"/>
          <p:nvPr/>
        </p:nvSpPr>
        <p:spPr>
          <a:xfrm>
            <a:off x="4984407" y="2617395"/>
            <a:ext cx="2539023" cy="1396985"/>
          </a:xfrm>
          <a:prstGeom prst="rect">
            <a:avLst/>
          </a:prstGeom>
          <a:solidFill>
            <a:srgbClr val="EEEFDF"/>
          </a:solidFill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  <a:spcBef>
                <a:spcPts val="125"/>
              </a:spcBef>
            </a:pPr>
            <a:r>
              <a:rPr lang="nl-NL" sz="1600"/>
              <a:t>Stuurt de hardware</a:t>
            </a:r>
          </a:p>
          <a:p>
            <a:pPr>
              <a:lnSpc>
                <a:spcPts val="2500"/>
              </a:lnSpc>
              <a:spcBef>
                <a:spcPts val="125"/>
              </a:spcBef>
            </a:pPr>
            <a:r>
              <a:rPr lang="nl-NL" sz="1600"/>
              <a:t>Beheert het werkgeheugen</a:t>
            </a:r>
          </a:p>
          <a:p>
            <a:pPr>
              <a:lnSpc>
                <a:spcPts val="2500"/>
              </a:lnSpc>
              <a:spcBef>
                <a:spcPts val="125"/>
              </a:spcBef>
            </a:pPr>
            <a:r>
              <a:rPr lang="nl-NL" sz="1600"/>
              <a:t>Bewakt de veiligheid</a:t>
            </a:r>
          </a:p>
          <a:p>
            <a:pPr>
              <a:lnSpc>
                <a:spcPts val="2500"/>
              </a:lnSpc>
              <a:spcBef>
                <a:spcPts val="125"/>
              </a:spcBef>
            </a:pPr>
            <a:r>
              <a:rPr lang="nl-NL" sz="1600"/>
              <a:t>Voert opdrachten uit</a:t>
            </a:r>
            <a:endParaRPr lang="en-US" sz="160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695C6FC-7AFA-A2F5-BF1D-738342F56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3" y="3386131"/>
            <a:ext cx="19053" cy="8573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F29D791E-B249-0D21-4F2C-17BEFF2F7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51" y="177930"/>
            <a:ext cx="2191056" cy="2229161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26045574-8857-1F22-4989-E08B4B4D6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09" y="2617395"/>
            <a:ext cx="2143424" cy="2124371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3D70E477-B92E-3FBF-722D-3A65B1EC6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214" y="2327170"/>
            <a:ext cx="339698" cy="339698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2108ABA3-921E-CC1B-F8F5-074EFA280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214" y="3753663"/>
            <a:ext cx="339698" cy="339698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2E5CF765-70BD-AC1B-BD2B-85C481C457C6}"/>
              </a:ext>
            </a:extLst>
          </p:cNvPr>
          <p:cNvSpPr txBox="1"/>
          <p:nvPr/>
        </p:nvSpPr>
        <p:spPr>
          <a:xfrm>
            <a:off x="2611557" y="2858102"/>
            <a:ext cx="1867804" cy="707886"/>
          </a:xfrm>
          <a:prstGeom prst="rect">
            <a:avLst/>
          </a:prstGeom>
          <a:solidFill>
            <a:srgbClr val="FFFD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15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drivers</a:t>
            </a:r>
          </a:p>
          <a:p>
            <a:pPr algn="ctr"/>
            <a:endParaRPr lang="en-US" sz="2000" b="1">
              <a:solidFill>
                <a:srgbClr val="15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289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3df6a5f-9334-4503-a845-5e05459a4c71" xsi:nil="true"/>
    <lcf76f155ced4ddcb4097134ff3c332f xmlns="f4e2a46a-23c2-4334-b75b-1fdac0161bf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B0E9F571640B468B2DC77EAB3A1991" ma:contentTypeVersion="18" ma:contentTypeDescription="Create a new document." ma:contentTypeScope="" ma:versionID="83d44c5b00e0b6a3f290d55442d18607">
  <xsd:schema xmlns:xsd="http://www.w3.org/2001/XMLSchema" xmlns:xs="http://www.w3.org/2001/XMLSchema" xmlns:p="http://schemas.microsoft.com/office/2006/metadata/properties" xmlns:ns2="5f8263b4-b251-423e-a0b2-4f1c9f26e8d1" xmlns:ns3="f4e2a46a-23c2-4334-b75b-1fdac0161bf5" xmlns:ns4="53df6a5f-9334-4503-a845-5e05459a4c71" targetNamespace="http://schemas.microsoft.com/office/2006/metadata/properties" ma:root="true" ma:fieldsID="956467d16ce529f3bb428eacf59b6243" ns2:_="" ns3:_="" ns4:_="">
    <xsd:import namespace="5f8263b4-b251-423e-a0b2-4f1c9f26e8d1"/>
    <xsd:import namespace="f4e2a46a-23c2-4334-b75b-1fdac0161bf5"/>
    <xsd:import namespace="53df6a5f-9334-4503-a845-5e05459a4c7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lcf76f155ced4ddcb4097134ff3c332f" minOccurs="0"/>
                <xsd:element ref="ns4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8263b4-b251-423e-a0b2-4f1c9f26e8d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e2a46a-23c2-4334-b75b-1fdac0161b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b077af7-eccc-41ba-8726-6d08c81cb0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f6a5f-9334-4503-a845-5e05459a4c71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0f70c527-3d7f-49a7-9de7-5114733e2026}" ma:internalName="TaxCatchAll" ma:showField="CatchAllData" ma:web="5f8263b4-b251-423e-a0b2-4f1c9f26e8d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A333D8-0F9E-46D2-BE27-28C92DBD4B27}">
  <ds:schemaRefs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5f8263b4-b251-423e-a0b2-4f1c9f26e8d1"/>
    <ds:schemaRef ds:uri="http://schemas.microsoft.com/office/infopath/2007/PartnerControls"/>
    <ds:schemaRef ds:uri="53df6a5f-9334-4503-a845-5e05459a4c71"/>
    <ds:schemaRef ds:uri="f4e2a46a-23c2-4334-b75b-1fdac0161bf5"/>
  </ds:schemaRefs>
</ds:datastoreItem>
</file>

<file path=customXml/itemProps2.xml><?xml version="1.0" encoding="utf-8"?>
<ds:datastoreItem xmlns:ds="http://schemas.openxmlformats.org/officeDocument/2006/customXml" ds:itemID="{E983DE48-76DB-421E-8586-E7FFD57500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570F98-A2F5-4391-A884-F5F5C546E3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8263b4-b251-423e-a0b2-4f1c9f26e8d1"/>
    <ds:schemaRef ds:uri="f4e2a46a-23c2-4334-b75b-1fdac0161bf5"/>
    <ds:schemaRef ds:uri="53df6a5f-9334-4503-a845-5e05459a4c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295</Words>
  <Application>Microsoft Office PowerPoint</Application>
  <PresentationFormat>Breedbeeld</PresentationFormat>
  <Paragraphs>92</Paragraphs>
  <Slides>21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Open Sans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Renske Weeda</dc:creator>
  <cp:lastModifiedBy>Weeda, R.E. (Renske)</cp:lastModifiedBy>
  <cp:revision>15</cp:revision>
  <dcterms:created xsi:type="dcterms:W3CDTF">2025-06-07T08:08:54Z</dcterms:created>
  <dcterms:modified xsi:type="dcterms:W3CDTF">2025-08-19T09:06:14Z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0x0101005AB0E9F571640B468B2DC77EAB3A1991</vt:lpwstr>
  </property>
  <property fmtid="{D5CDD505-2E9C-101B-9397-08002B2CF9AE}" pid="3" name="MediaServiceImageTags">
    <vt:lpwstr/>
  </property>
</Properties>
</file>